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61" r:id="rId15"/>
    <p:sldId id="271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11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91E75-F99A-4F82-941A-67729AD7B22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4041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D2D5D-3F33-4137-811C-C3BA6DF7DAD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0633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7AE63-BB6A-4968-9228-812ADBECB92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2829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D9EAA-2D29-45B6-BDD8-2E89C8B6E6F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1204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BB26F-4835-4DA7-90E7-170DBEA123B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8780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09A30-4A77-461B-88A5-10CF02AE9A1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231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12DC1-11AB-4A07-95FE-7CDCFCD8F3C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4104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6F44C-72AF-48FF-8E47-627ABD5E356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13810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E9EBB-F6E6-4261-B9D3-4D3AF605643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6929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5601C-452A-4F8B-8983-E2FDD51C02E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6322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78585-6946-4010-B53F-A9666878BC5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730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3724B1-55BC-42C3-A3D7-5F832A939FC6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686800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597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219200"/>
            <a:ext cx="889635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7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29025"/>
            <a:ext cx="641032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55"/>
          <a:stretch>
            <a:fillRect/>
          </a:stretch>
        </p:blipFill>
        <p:spPr bwMode="auto">
          <a:xfrm>
            <a:off x="0" y="2133600"/>
            <a:ext cx="91440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392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2" b="30208"/>
          <a:stretch>
            <a:fillRect/>
          </a:stretch>
        </p:blipFill>
        <p:spPr bwMode="auto">
          <a:xfrm>
            <a:off x="-457200" y="3429000"/>
            <a:ext cx="9753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2971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/>
              <a:t>Inversion thermique</a:t>
            </a:r>
          </a:p>
        </p:txBody>
      </p:sp>
      <p:pic>
        <p:nvPicPr>
          <p:cNvPr id="6149" name="Picture 5" descr="fig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34258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4" t="32590" r="12500" b="3783"/>
          <a:stretch>
            <a:fillRect/>
          </a:stretch>
        </p:blipFill>
        <p:spPr bwMode="auto">
          <a:xfrm>
            <a:off x="533400" y="0"/>
            <a:ext cx="7620000" cy="686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6019800"/>
            <a:ext cx="3200400" cy="334963"/>
          </a:xfrm>
        </p:spPr>
        <p:txBody>
          <a:bodyPr/>
          <a:lstStyle/>
          <a:p>
            <a:r>
              <a:rPr lang="fr-FR" altLang="fr-FR" sz="4000"/>
              <a:t>Effet Venturi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600"/>
              <a:t>Le vent a tendance à contourner les reliefs sur le coté et par dessus en dernier lieu, ce qui crée une accélération :</a:t>
            </a:r>
          </a:p>
          <a:p>
            <a:r>
              <a:rPr lang="fr-FR" altLang="fr-FR" sz="1600"/>
              <a:t>Au niveau des cols</a:t>
            </a:r>
          </a:p>
          <a:p>
            <a:r>
              <a:rPr lang="fr-FR" altLang="fr-FR" sz="1600"/>
              <a:t>Au niveau des crêtes et des sommets.</a:t>
            </a:r>
          </a:p>
          <a:p>
            <a:r>
              <a:rPr lang="fr-FR" altLang="fr-FR" sz="1600"/>
              <a:t>Dans les fonds de vallée et les canyons.</a:t>
            </a:r>
          </a:p>
          <a:p>
            <a:r>
              <a:rPr lang="fr-FR" altLang="fr-FR" sz="1600"/>
              <a:t>Un effet secondaire est une dépression liée à l’accélération du flux, celle-ci peut provoquer une condensation, elle aggrave l’effet de fœhn éventuel et fait monter légèrement l’altimètre.</a:t>
            </a:r>
          </a:p>
          <a:p>
            <a:r>
              <a:rPr lang="fr-FR" altLang="fr-FR" sz="1600"/>
              <a:t>A contrario, le relief est aussi un obstacle qui, lorsqu’il est abordé perpendiculairement par le vent va produire plusieurs effets :</a:t>
            </a:r>
          </a:p>
          <a:p>
            <a:r>
              <a:rPr lang="fr-FR" altLang="fr-FR" sz="1600"/>
              <a:t>Des turbulences dangereuses pour la navigation aérienne mais formant abri contre la violence du vent.</a:t>
            </a:r>
          </a:p>
          <a:p>
            <a:r>
              <a:rPr lang="fr-FR" altLang="fr-FR" sz="1600"/>
              <a:t>Un effet ondulatoire, dont les sommets sont parfois marqués par de splendides nuages lenticulaire (signe de vent important en altitude).</a:t>
            </a:r>
          </a:p>
          <a:p>
            <a:r>
              <a:rPr lang="fr-FR" altLang="fr-FR" sz="1600"/>
              <a:t>N’oublions pas non plus que les plaque à vent sont des éléments durablement instables du manteau neigeux.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1800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3124200" y="3449638"/>
          <a:ext cx="6019800" cy="340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r:id="rId3" imgW="7744906" imgH="4382112" progId="MSPhotoEd.3">
                  <p:embed/>
                </p:oleObj>
              </mc:Choice>
              <mc:Fallback>
                <p:oleObj r:id="rId3" imgW="7744906" imgH="4382112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449638"/>
                        <a:ext cx="6019800" cy="340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598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r="4686"/>
          <a:stretch>
            <a:fillRect/>
          </a:stretch>
        </p:blipFill>
        <p:spPr bwMode="auto">
          <a:xfrm>
            <a:off x="0" y="990600"/>
            <a:ext cx="9144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27</Words>
  <Application>Microsoft Office PowerPoint</Application>
  <PresentationFormat>Affichage à l'écran (4:3)</PresentationFormat>
  <Paragraphs>11</Paragraphs>
  <Slides>15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Arial</vt:lpstr>
      <vt:lpstr>Modèle par défaut</vt:lpstr>
      <vt:lpstr>MSPhotoEd.3</vt:lpstr>
      <vt:lpstr>Présentation PowerPoint</vt:lpstr>
      <vt:lpstr>Présentation PowerPoint</vt:lpstr>
      <vt:lpstr>Présentation PowerPoint</vt:lpstr>
      <vt:lpstr>Effet Venturi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jp borel</dc:creator>
  <cp:lastModifiedBy>jpborel</cp:lastModifiedBy>
  <cp:revision>8</cp:revision>
  <cp:lastPrinted>1601-01-01T00:00:00Z</cp:lastPrinted>
  <dcterms:created xsi:type="dcterms:W3CDTF">1601-01-01T00:00:00Z</dcterms:created>
  <dcterms:modified xsi:type="dcterms:W3CDTF">2018-03-30T19:58:35Z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