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5" r:id="rId7"/>
    <p:sldId id="262" r:id="rId8"/>
    <p:sldId id="266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96982-15E1-4317-94FA-F6B50724B6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8A9937-940F-4BC2-9603-C2BC0B06F2F5}">
      <dgm:prSet/>
      <dgm:spPr/>
      <dgm:t>
        <a:bodyPr/>
        <a:lstStyle/>
        <a:p>
          <a:pPr rtl="0"/>
          <a:r>
            <a:rPr lang="fr-FR" dirty="0" smtClean="0"/>
            <a:t>Pratiquer les techniques de désobstruction si</a:t>
          </a:r>
          <a:endParaRPr lang="fr-FR" dirty="0"/>
        </a:p>
      </dgm:t>
    </dgm:pt>
    <dgm:pt modelId="{3F588AF3-932C-4950-9624-B288BE6436F3}" type="parTrans" cxnId="{D2E5F0DD-39A0-4B5C-9270-F9331C6AC037}">
      <dgm:prSet/>
      <dgm:spPr/>
      <dgm:t>
        <a:bodyPr/>
        <a:lstStyle/>
        <a:p>
          <a:endParaRPr lang="fr-FR"/>
        </a:p>
      </dgm:t>
    </dgm:pt>
    <dgm:pt modelId="{9401C0F2-35FF-499B-A0D1-B44CE5E5C23D}" type="sibTrans" cxnId="{D2E5F0DD-39A0-4B5C-9270-F9331C6AC037}">
      <dgm:prSet/>
      <dgm:spPr/>
      <dgm:t>
        <a:bodyPr/>
        <a:lstStyle/>
        <a:p>
          <a:endParaRPr lang="fr-FR"/>
        </a:p>
      </dgm:t>
    </dgm:pt>
    <dgm:pt modelId="{075401AF-C378-4B91-BAE0-7933614310B4}">
      <dgm:prSet/>
      <dgm:spPr/>
      <dgm:t>
        <a:bodyPr/>
        <a:lstStyle/>
        <a:p>
          <a:pPr rtl="0"/>
          <a:r>
            <a:rPr lang="fr-FR" dirty="0" smtClean="0"/>
            <a:t>En l’absence de ventilation</a:t>
          </a:r>
          <a:endParaRPr lang="fr-FR" dirty="0"/>
        </a:p>
      </dgm:t>
    </dgm:pt>
    <dgm:pt modelId="{0A95E350-2174-43F8-8610-6E569A7D0C20}" type="parTrans" cxnId="{0924E674-8AF0-49A8-9264-5FEC0FC00162}">
      <dgm:prSet/>
      <dgm:spPr/>
      <dgm:t>
        <a:bodyPr/>
        <a:lstStyle/>
        <a:p>
          <a:endParaRPr lang="fr-FR"/>
        </a:p>
      </dgm:t>
    </dgm:pt>
    <dgm:pt modelId="{22C78F43-06AF-44B3-B85C-E34FA9ED7281}" type="sibTrans" cxnId="{0924E674-8AF0-49A8-9264-5FEC0FC00162}">
      <dgm:prSet/>
      <dgm:spPr/>
      <dgm:t>
        <a:bodyPr/>
        <a:lstStyle/>
        <a:p>
          <a:endParaRPr lang="fr-FR"/>
        </a:p>
      </dgm:t>
    </dgm:pt>
    <dgm:pt modelId="{B54419D1-E64D-4D3D-805F-1269E6240D80}">
      <dgm:prSet/>
      <dgm:spPr/>
      <dgm:t>
        <a:bodyPr/>
        <a:lstStyle/>
        <a:p>
          <a:pPr rtl="0"/>
          <a:r>
            <a:rPr lang="fr-FR" dirty="0" smtClean="0"/>
            <a:t>La ventilation est présente mais pas suffisante</a:t>
          </a:r>
          <a:endParaRPr lang="fr-FR" dirty="0"/>
        </a:p>
      </dgm:t>
    </dgm:pt>
    <dgm:pt modelId="{38981B48-BE05-4BFB-98B1-53C3C0D73105}" type="parTrans" cxnId="{6EF75821-D50C-4A40-BC45-12B26610CD05}">
      <dgm:prSet/>
      <dgm:spPr/>
      <dgm:t>
        <a:bodyPr/>
        <a:lstStyle/>
        <a:p>
          <a:endParaRPr lang="fr-FR"/>
        </a:p>
      </dgm:t>
    </dgm:pt>
    <dgm:pt modelId="{2B46E44F-C78C-4518-9045-7F4F6E23274E}" type="sibTrans" cxnId="{6EF75821-D50C-4A40-BC45-12B26610CD05}">
      <dgm:prSet/>
      <dgm:spPr/>
      <dgm:t>
        <a:bodyPr/>
        <a:lstStyle/>
        <a:p>
          <a:endParaRPr lang="fr-FR"/>
        </a:p>
      </dgm:t>
    </dgm:pt>
    <dgm:pt modelId="{AAE1E423-4FD7-4CAA-BB83-764C362F930A}">
      <dgm:prSet/>
      <dgm:spPr/>
      <dgm:t>
        <a:bodyPr/>
        <a:lstStyle/>
        <a:p>
          <a:pPr rtl="0"/>
          <a:endParaRPr lang="fr-FR" dirty="0"/>
        </a:p>
      </dgm:t>
    </dgm:pt>
    <dgm:pt modelId="{AB06C12F-8342-47B2-9CF7-1039E2C2D4F0}" type="parTrans" cxnId="{D8EEA6B9-0738-4521-9F83-5757B6CAD723}">
      <dgm:prSet/>
      <dgm:spPr/>
      <dgm:t>
        <a:bodyPr/>
        <a:lstStyle/>
        <a:p>
          <a:endParaRPr lang="fr-FR"/>
        </a:p>
      </dgm:t>
    </dgm:pt>
    <dgm:pt modelId="{EF347712-D909-46E3-A671-B8A58004CF9C}" type="sibTrans" cxnId="{D8EEA6B9-0738-4521-9F83-5757B6CAD723}">
      <dgm:prSet/>
      <dgm:spPr/>
      <dgm:t>
        <a:bodyPr/>
        <a:lstStyle/>
        <a:p>
          <a:endParaRPr lang="fr-FR"/>
        </a:p>
      </dgm:t>
    </dgm:pt>
    <dgm:pt modelId="{61AD1A08-4900-4505-8ECB-03E3170BE6A8}">
      <dgm:prSet/>
      <dgm:spPr/>
      <dgm:t>
        <a:bodyPr/>
        <a:lstStyle/>
        <a:p>
          <a:pPr rtl="0"/>
          <a:r>
            <a:rPr lang="fr-FR" dirty="0" smtClean="0"/>
            <a:t>5 tapes dans le dos et compressions abdominales</a:t>
          </a:r>
          <a:endParaRPr lang="fr-FR" dirty="0"/>
        </a:p>
      </dgm:t>
    </dgm:pt>
    <dgm:pt modelId="{89903F97-B931-4AED-BE76-4587BA4C60B1}" type="parTrans" cxnId="{7B1EAE23-9870-4C78-A10B-C85C7DFC8F6A}">
      <dgm:prSet/>
      <dgm:spPr/>
      <dgm:t>
        <a:bodyPr/>
        <a:lstStyle/>
        <a:p>
          <a:endParaRPr lang="fr-FR"/>
        </a:p>
      </dgm:t>
    </dgm:pt>
    <dgm:pt modelId="{32067516-9835-4384-8F18-265251688A92}" type="sibTrans" cxnId="{7B1EAE23-9870-4C78-A10B-C85C7DFC8F6A}">
      <dgm:prSet/>
      <dgm:spPr/>
      <dgm:t>
        <a:bodyPr/>
        <a:lstStyle/>
        <a:p>
          <a:endParaRPr lang="fr-FR"/>
        </a:p>
      </dgm:t>
    </dgm:pt>
    <dgm:pt modelId="{ADFD5456-A3CE-4154-91EB-193AC68CC4A1}">
      <dgm:prSet/>
      <dgm:spPr/>
      <dgm:t>
        <a:bodyPr/>
        <a:lstStyle/>
        <a:p>
          <a:pPr rtl="0"/>
          <a:r>
            <a:rPr lang="fr-FR" dirty="0" smtClean="0"/>
            <a:t>Dans quel cas les compressions thoraciques ?</a:t>
          </a:r>
          <a:endParaRPr lang="fr-FR" dirty="0"/>
        </a:p>
      </dgm:t>
    </dgm:pt>
    <dgm:pt modelId="{B5265B5E-1CE6-49B8-88C2-58ED2964465E}" type="parTrans" cxnId="{B95AA42A-4035-47DC-9EBF-1151583542FE}">
      <dgm:prSet/>
      <dgm:spPr/>
      <dgm:t>
        <a:bodyPr/>
        <a:lstStyle/>
        <a:p>
          <a:endParaRPr lang="fr-FR"/>
        </a:p>
      </dgm:t>
    </dgm:pt>
    <dgm:pt modelId="{AB8B2AB5-28D8-4B8A-95A2-64190C834C5B}" type="sibTrans" cxnId="{B95AA42A-4035-47DC-9EBF-1151583542FE}">
      <dgm:prSet/>
      <dgm:spPr/>
      <dgm:t>
        <a:bodyPr/>
        <a:lstStyle/>
        <a:p>
          <a:endParaRPr lang="fr-FR"/>
        </a:p>
      </dgm:t>
    </dgm:pt>
    <dgm:pt modelId="{B6302B2C-A41F-4F16-94D8-44670A7ECBB9}">
      <dgm:prSet/>
      <dgm:spPr/>
      <dgm:t>
        <a:bodyPr/>
        <a:lstStyle/>
        <a:p>
          <a:pPr rtl="0"/>
          <a:endParaRPr lang="fr-FR" dirty="0"/>
        </a:p>
      </dgm:t>
    </dgm:pt>
    <dgm:pt modelId="{2F5E2E67-EA58-4FC4-A119-90835E533D1B}" type="parTrans" cxnId="{901525BC-1F15-46C5-9337-1FB921F7DDEB}">
      <dgm:prSet/>
      <dgm:spPr/>
      <dgm:t>
        <a:bodyPr/>
        <a:lstStyle/>
        <a:p>
          <a:endParaRPr lang="fr-FR"/>
        </a:p>
      </dgm:t>
    </dgm:pt>
    <dgm:pt modelId="{C1F77BBA-C0AA-41EC-A956-C369A8BCFE1B}" type="sibTrans" cxnId="{901525BC-1F15-46C5-9337-1FB921F7DDEB}">
      <dgm:prSet/>
      <dgm:spPr/>
      <dgm:t>
        <a:bodyPr/>
        <a:lstStyle/>
        <a:p>
          <a:endParaRPr lang="fr-FR"/>
        </a:p>
      </dgm:t>
    </dgm:pt>
    <dgm:pt modelId="{F1508B53-698A-46D4-81AB-176F9D2E2681}">
      <dgm:prSet/>
      <dgm:spPr/>
      <dgm:t>
        <a:bodyPr/>
        <a:lstStyle/>
        <a:p>
          <a:pPr rtl="0"/>
          <a:endParaRPr lang="fr-FR" dirty="0"/>
        </a:p>
      </dgm:t>
    </dgm:pt>
    <dgm:pt modelId="{F38E3981-A501-4ACD-8F34-BF2316CC8845}" type="parTrans" cxnId="{F8212365-B5C4-440F-903C-42D54863B882}">
      <dgm:prSet/>
      <dgm:spPr/>
    </dgm:pt>
    <dgm:pt modelId="{8667BC6F-FB98-40FB-8FC9-9CBD75A4C51A}" type="sibTrans" cxnId="{F8212365-B5C4-440F-903C-42D54863B882}">
      <dgm:prSet/>
      <dgm:spPr/>
    </dgm:pt>
    <dgm:pt modelId="{9891D74A-CE93-4680-B262-340DAA3D4EB0}" type="pres">
      <dgm:prSet presAssocID="{37796982-15E1-4317-94FA-F6B50724B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56AB42-3478-452A-B0D4-59FBC42C1AE6}" type="pres">
      <dgm:prSet presAssocID="{2D8A9937-940F-4BC2-9603-C2BC0B06F2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8580A6-6FED-4DA5-BCD6-1CB649F1BD38}" type="pres">
      <dgm:prSet presAssocID="{2D8A9937-940F-4BC2-9603-C2BC0B06F2F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51400B-D15D-445A-9497-8E42E62363D3}" type="pres">
      <dgm:prSet presAssocID="{61AD1A08-4900-4505-8ECB-03E3170BE6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2DB1D1-25D2-4A4F-9F97-6FE64C8AD283}" type="pres">
      <dgm:prSet presAssocID="{61AD1A08-4900-4505-8ECB-03E3170BE6A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281C03-6F5F-4C42-8E62-38807D30FB14}" type="pres">
      <dgm:prSet presAssocID="{ADFD5456-A3CE-4154-91EB-193AC68CC4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EA9932-18C4-49B7-AA25-41088054439D}" type="pres">
      <dgm:prSet presAssocID="{ADFD5456-A3CE-4154-91EB-193AC68CC4A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212365-B5C4-440F-903C-42D54863B882}" srcId="{61AD1A08-4900-4505-8ECB-03E3170BE6A8}" destId="{F1508B53-698A-46D4-81AB-176F9D2E2681}" srcOrd="0" destOrd="0" parTransId="{F38E3981-A501-4ACD-8F34-BF2316CC8845}" sibTransId="{8667BC6F-FB98-40FB-8FC9-9CBD75A4C51A}"/>
    <dgm:cxn modelId="{3489B808-D429-40B2-8164-E9592BC7A90E}" type="presOf" srcId="{37796982-15E1-4317-94FA-F6B50724B6DB}" destId="{9891D74A-CE93-4680-B262-340DAA3D4EB0}" srcOrd="0" destOrd="0" presId="urn:microsoft.com/office/officeart/2005/8/layout/vList2"/>
    <dgm:cxn modelId="{D2E5F0DD-39A0-4B5C-9270-F9331C6AC037}" srcId="{37796982-15E1-4317-94FA-F6B50724B6DB}" destId="{2D8A9937-940F-4BC2-9603-C2BC0B06F2F5}" srcOrd="0" destOrd="0" parTransId="{3F588AF3-932C-4950-9624-B288BE6436F3}" sibTransId="{9401C0F2-35FF-499B-A0D1-B44CE5E5C23D}"/>
    <dgm:cxn modelId="{CF7DECC3-E85D-4D52-ACAC-05625B9F0A31}" type="presOf" srcId="{F1508B53-698A-46D4-81AB-176F9D2E2681}" destId="{452DB1D1-25D2-4A4F-9F97-6FE64C8AD283}" srcOrd="0" destOrd="0" presId="urn:microsoft.com/office/officeart/2005/8/layout/vList2"/>
    <dgm:cxn modelId="{901525BC-1F15-46C5-9337-1FB921F7DDEB}" srcId="{ADFD5456-A3CE-4154-91EB-193AC68CC4A1}" destId="{B6302B2C-A41F-4F16-94D8-44670A7ECBB9}" srcOrd="0" destOrd="0" parTransId="{2F5E2E67-EA58-4FC4-A119-90835E533D1B}" sibTransId="{C1F77BBA-C0AA-41EC-A956-C369A8BCFE1B}"/>
    <dgm:cxn modelId="{B2FB0DAA-A69B-436B-AA2A-1A6F5DA1477C}" type="presOf" srcId="{61AD1A08-4900-4505-8ECB-03E3170BE6A8}" destId="{1351400B-D15D-445A-9497-8E42E62363D3}" srcOrd="0" destOrd="0" presId="urn:microsoft.com/office/officeart/2005/8/layout/vList2"/>
    <dgm:cxn modelId="{E8D4E811-A4D7-4DBF-BCF5-CCF19E774422}" type="presOf" srcId="{B54419D1-E64D-4D3D-805F-1269E6240D80}" destId="{378580A6-6FED-4DA5-BCD6-1CB649F1BD38}" srcOrd="0" destOrd="1" presId="urn:microsoft.com/office/officeart/2005/8/layout/vList2"/>
    <dgm:cxn modelId="{7B1EAE23-9870-4C78-A10B-C85C7DFC8F6A}" srcId="{37796982-15E1-4317-94FA-F6B50724B6DB}" destId="{61AD1A08-4900-4505-8ECB-03E3170BE6A8}" srcOrd="1" destOrd="0" parTransId="{89903F97-B931-4AED-BE76-4587BA4C60B1}" sibTransId="{32067516-9835-4384-8F18-265251688A92}"/>
    <dgm:cxn modelId="{39E0628B-48F4-4364-A303-8498295BEA8E}" type="presOf" srcId="{ADFD5456-A3CE-4154-91EB-193AC68CC4A1}" destId="{A7281C03-6F5F-4C42-8E62-38807D30FB14}" srcOrd="0" destOrd="0" presId="urn:microsoft.com/office/officeart/2005/8/layout/vList2"/>
    <dgm:cxn modelId="{D8EEA6B9-0738-4521-9F83-5757B6CAD723}" srcId="{2D8A9937-940F-4BC2-9603-C2BC0B06F2F5}" destId="{AAE1E423-4FD7-4CAA-BB83-764C362F930A}" srcOrd="2" destOrd="0" parTransId="{AB06C12F-8342-47B2-9CF7-1039E2C2D4F0}" sibTransId="{EF347712-D909-46E3-A671-B8A58004CF9C}"/>
    <dgm:cxn modelId="{0A55FCF5-D9D8-47E2-AE8B-6586BBDF2A0A}" type="presOf" srcId="{075401AF-C378-4B91-BAE0-7933614310B4}" destId="{378580A6-6FED-4DA5-BCD6-1CB649F1BD38}" srcOrd="0" destOrd="0" presId="urn:microsoft.com/office/officeart/2005/8/layout/vList2"/>
    <dgm:cxn modelId="{B95AA42A-4035-47DC-9EBF-1151583542FE}" srcId="{37796982-15E1-4317-94FA-F6B50724B6DB}" destId="{ADFD5456-A3CE-4154-91EB-193AC68CC4A1}" srcOrd="2" destOrd="0" parTransId="{B5265B5E-1CE6-49B8-88C2-58ED2964465E}" sibTransId="{AB8B2AB5-28D8-4B8A-95A2-64190C834C5B}"/>
    <dgm:cxn modelId="{05D94E27-1D80-41FE-97DB-C41823B97776}" type="presOf" srcId="{B6302B2C-A41F-4F16-94D8-44670A7ECBB9}" destId="{93EA9932-18C4-49B7-AA25-41088054439D}" srcOrd="0" destOrd="0" presId="urn:microsoft.com/office/officeart/2005/8/layout/vList2"/>
    <dgm:cxn modelId="{0924E674-8AF0-49A8-9264-5FEC0FC00162}" srcId="{2D8A9937-940F-4BC2-9603-C2BC0B06F2F5}" destId="{075401AF-C378-4B91-BAE0-7933614310B4}" srcOrd="0" destOrd="0" parTransId="{0A95E350-2174-43F8-8610-6E569A7D0C20}" sibTransId="{22C78F43-06AF-44B3-B85C-E34FA9ED7281}"/>
    <dgm:cxn modelId="{6EF75821-D50C-4A40-BC45-12B26610CD05}" srcId="{2D8A9937-940F-4BC2-9603-C2BC0B06F2F5}" destId="{B54419D1-E64D-4D3D-805F-1269E6240D80}" srcOrd="1" destOrd="0" parTransId="{38981B48-BE05-4BFB-98B1-53C3C0D73105}" sibTransId="{2B46E44F-C78C-4518-9045-7F4F6E23274E}"/>
    <dgm:cxn modelId="{5AFF89F0-27AE-43B6-AC74-460A5D97C2B9}" type="presOf" srcId="{AAE1E423-4FD7-4CAA-BB83-764C362F930A}" destId="{378580A6-6FED-4DA5-BCD6-1CB649F1BD38}" srcOrd="0" destOrd="2" presId="urn:microsoft.com/office/officeart/2005/8/layout/vList2"/>
    <dgm:cxn modelId="{035D7FF1-9E2B-4E40-A7F0-5C7458EE1976}" type="presOf" srcId="{2D8A9937-940F-4BC2-9603-C2BC0B06F2F5}" destId="{ED56AB42-3478-452A-B0D4-59FBC42C1AE6}" srcOrd="0" destOrd="0" presId="urn:microsoft.com/office/officeart/2005/8/layout/vList2"/>
    <dgm:cxn modelId="{FFA87863-A590-4FE3-89D4-286DAD44BE8D}" type="presParOf" srcId="{9891D74A-CE93-4680-B262-340DAA3D4EB0}" destId="{ED56AB42-3478-452A-B0D4-59FBC42C1AE6}" srcOrd="0" destOrd="0" presId="urn:microsoft.com/office/officeart/2005/8/layout/vList2"/>
    <dgm:cxn modelId="{AB6C652B-42F4-4CFE-A614-BAB79C3967B0}" type="presParOf" srcId="{9891D74A-CE93-4680-B262-340DAA3D4EB0}" destId="{378580A6-6FED-4DA5-BCD6-1CB649F1BD38}" srcOrd="1" destOrd="0" presId="urn:microsoft.com/office/officeart/2005/8/layout/vList2"/>
    <dgm:cxn modelId="{9512529A-CE3B-4734-9081-CA6A77B89953}" type="presParOf" srcId="{9891D74A-CE93-4680-B262-340DAA3D4EB0}" destId="{1351400B-D15D-445A-9497-8E42E62363D3}" srcOrd="2" destOrd="0" presId="urn:microsoft.com/office/officeart/2005/8/layout/vList2"/>
    <dgm:cxn modelId="{51C0812E-C57D-4E0D-9FC2-27C4A1D3509B}" type="presParOf" srcId="{9891D74A-CE93-4680-B262-340DAA3D4EB0}" destId="{452DB1D1-25D2-4A4F-9F97-6FE64C8AD283}" srcOrd="3" destOrd="0" presId="urn:microsoft.com/office/officeart/2005/8/layout/vList2"/>
    <dgm:cxn modelId="{AE762A39-41BE-403F-B580-785019DB9215}" type="presParOf" srcId="{9891D74A-CE93-4680-B262-340DAA3D4EB0}" destId="{A7281C03-6F5F-4C42-8E62-38807D30FB14}" srcOrd="4" destOrd="0" presId="urn:microsoft.com/office/officeart/2005/8/layout/vList2"/>
    <dgm:cxn modelId="{1A4A467B-30EA-4EA7-B199-4E1B3A75023D}" type="presParOf" srcId="{9891D74A-CE93-4680-B262-340DAA3D4EB0}" destId="{93EA9932-18C4-49B7-AA25-4108805443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B9FF5-FA27-4D8C-9F10-A20B971FF5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60A4B3-C3FA-4ADA-8180-736F060B214A}">
      <dgm:prSet/>
      <dgm:spPr/>
      <dgm:t>
        <a:bodyPr/>
        <a:lstStyle/>
        <a:p>
          <a:pPr rtl="0"/>
          <a:r>
            <a:rPr lang="fr-FR" dirty="0" smtClean="0"/>
            <a:t>Compression directe possible par la victime</a:t>
          </a:r>
          <a:endParaRPr lang="fr-FR" dirty="0"/>
        </a:p>
      </dgm:t>
    </dgm:pt>
    <dgm:pt modelId="{F3319CAA-25B2-4BFF-A34C-2A4959936720}" type="parTrans" cxnId="{3D27BE5E-9F94-4338-9AAE-425B48451A7F}">
      <dgm:prSet/>
      <dgm:spPr/>
      <dgm:t>
        <a:bodyPr/>
        <a:lstStyle/>
        <a:p>
          <a:endParaRPr lang="fr-FR"/>
        </a:p>
      </dgm:t>
    </dgm:pt>
    <dgm:pt modelId="{1785E66E-68BF-42AD-9F7D-F2E953E69B25}" type="sibTrans" cxnId="{3D27BE5E-9F94-4338-9AAE-425B48451A7F}">
      <dgm:prSet/>
      <dgm:spPr/>
      <dgm:t>
        <a:bodyPr/>
        <a:lstStyle/>
        <a:p>
          <a:endParaRPr lang="fr-FR"/>
        </a:p>
      </dgm:t>
    </dgm:pt>
    <dgm:pt modelId="{4ACA982C-1FB4-42E0-B22D-E4DA34B85DD1}">
      <dgm:prSet/>
      <dgm:spPr/>
      <dgm:t>
        <a:bodyPr/>
        <a:lstStyle/>
        <a:p>
          <a:pPr rtl="0"/>
          <a:r>
            <a:rPr lang="fr-FR" dirty="0" smtClean="0"/>
            <a:t>Cas de réalisation d’un garrot </a:t>
          </a:r>
          <a:endParaRPr lang="fr-FR" dirty="0"/>
        </a:p>
      </dgm:t>
    </dgm:pt>
    <dgm:pt modelId="{BBE883E2-9FD1-4ED7-B73B-4200F8BE9A49}" type="parTrans" cxnId="{F7C003D2-4E83-4BA0-9598-A2A374F5C0FB}">
      <dgm:prSet/>
      <dgm:spPr/>
      <dgm:t>
        <a:bodyPr/>
        <a:lstStyle/>
        <a:p>
          <a:endParaRPr lang="fr-FR"/>
        </a:p>
      </dgm:t>
    </dgm:pt>
    <dgm:pt modelId="{FF68CB71-9CAC-4F71-8B52-36AA163544EF}" type="sibTrans" cxnId="{F7C003D2-4E83-4BA0-9598-A2A374F5C0FB}">
      <dgm:prSet/>
      <dgm:spPr/>
      <dgm:t>
        <a:bodyPr/>
        <a:lstStyle/>
        <a:p>
          <a:endParaRPr lang="fr-FR"/>
        </a:p>
      </dgm:t>
    </dgm:pt>
    <dgm:pt modelId="{8B8133B1-D001-440F-93EC-EF37BDCE1E4B}">
      <dgm:prSet/>
      <dgm:spPr/>
      <dgm:t>
        <a:bodyPr/>
        <a:lstStyle/>
        <a:p>
          <a:pPr rtl="0"/>
          <a:r>
            <a:rPr lang="fr-FR" dirty="0" smtClean="0"/>
            <a:t>Compression directe inefficace ou impossible</a:t>
          </a:r>
          <a:endParaRPr lang="fr-FR" dirty="0"/>
        </a:p>
      </dgm:t>
    </dgm:pt>
    <dgm:pt modelId="{DCF24C6D-6818-4660-97BB-62215CA0422B}" type="parTrans" cxnId="{55BB925D-406E-4D89-90FE-F282FE2FAABB}">
      <dgm:prSet/>
      <dgm:spPr/>
      <dgm:t>
        <a:bodyPr/>
        <a:lstStyle/>
        <a:p>
          <a:endParaRPr lang="fr-FR"/>
        </a:p>
      </dgm:t>
    </dgm:pt>
    <dgm:pt modelId="{F1386AE2-3EB0-45D2-B99E-4CB45BCBDB43}" type="sibTrans" cxnId="{55BB925D-406E-4D89-90FE-F282FE2FAABB}">
      <dgm:prSet/>
      <dgm:spPr/>
      <dgm:t>
        <a:bodyPr/>
        <a:lstStyle/>
        <a:p>
          <a:endParaRPr lang="fr-FR"/>
        </a:p>
      </dgm:t>
    </dgm:pt>
    <dgm:pt modelId="{CA606A80-EF1D-4F81-8163-CB2922AAB712}">
      <dgm:prSet/>
      <dgm:spPr/>
      <dgm:t>
        <a:bodyPr/>
        <a:lstStyle/>
        <a:p>
          <a:pPr rtl="0"/>
          <a:r>
            <a:rPr lang="fr-FR" dirty="0" smtClean="0"/>
            <a:t>Pansement compressif inefficace</a:t>
          </a:r>
          <a:endParaRPr lang="fr-FR" dirty="0"/>
        </a:p>
      </dgm:t>
    </dgm:pt>
    <dgm:pt modelId="{F23553D1-CBE7-433D-9F30-116EFC350F6F}" type="parTrans" cxnId="{15927F52-98EF-4102-B6AE-4B0D12C052B0}">
      <dgm:prSet/>
      <dgm:spPr/>
      <dgm:t>
        <a:bodyPr/>
        <a:lstStyle/>
        <a:p>
          <a:endParaRPr lang="fr-FR"/>
        </a:p>
      </dgm:t>
    </dgm:pt>
    <dgm:pt modelId="{214947C7-2216-4D08-9E9A-689D0B859F2E}" type="sibTrans" cxnId="{15927F52-98EF-4102-B6AE-4B0D12C052B0}">
      <dgm:prSet/>
      <dgm:spPr/>
      <dgm:t>
        <a:bodyPr/>
        <a:lstStyle/>
        <a:p>
          <a:endParaRPr lang="fr-FR"/>
        </a:p>
      </dgm:t>
    </dgm:pt>
    <dgm:pt modelId="{BEE40F5D-5148-485B-BE7B-5C905E528B5B}">
      <dgm:prSet/>
      <dgm:spPr/>
      <dgm:t>
        <a:bodyPr/>
        <a:lstStyle/>
        <a:p>
          <a:pPr rtl="0"/>
          <a:r>
            <a:rPr lang="fr-FR" dirty="0" smtClean="0"/>
            <a:t>Situations à multiples victimes</a:t>
          </a:r>
          <a:endParaRPr lang="fr-FR" dirty="0"/>
        </a:p>
      </dgm:t>
    </dgm:pt>
    <dgm:pt modelId="{215FF4CD-5C2E-4DAD-A27B-4B2CDBDEDDB5}" type="parTrans" cxnId="{5BA10F25-CC49-4DAE-B967-AAEFB47CE363}">
      <dgm:prSet/>
      <dgm:spPr/>
      <dgm:t>
        <a:bodyPr/>
        <a:lstStyle/>
        <a:p>
          <a:endParaRPr lang="fr-FR"/>
        </a:p>
      </dgm:t>
    </dgm:pt>
    <dgm:pt modelId="{00DA38EF-1BDE-4B00-8C55-F5012C27B920}" type="sibTrans" cxnId="{5BA10F25-CC49-4DAE-B967-AAEFB47CE363}">
      <dgm:prSet/>
      <dgm:spPr/>
      <dgm:t>
        <a:bodyPr/>
        <a:lstStyle/>
        <a:p>
          <a:endParaRPr lang="fr-FR"/>
        </a:p>
      </dgm:t>
    </dgm:pt>
    <dgm:pt modelId="{15678063-310C-41AC-BD84-C4C385C06067}">
      <dgm:prSet/>
      <dgm:spPr/>
      <dgm:t>
        <a:bodyPr/>
        <a:lstStyle/>
        <a:p>
          <a:pPr rtl="0"/>
          <a:r>
            <a:rPr lang="fr-FR" dirty="0" smtClean="0"/>
            <a:t>Isolement</a:t>
          </a:r>
          <a:endParaRPr lang="fr-FR" dirty="0"/>
        </a:p>
      </dgm:t>
    </dgm:pt>
    <dgm:pt modelId="{205B15D6-064B-4E8F-BF7E-07712B22206A}" type="parTrans" cxnId="{F79ACD66-E147-431B-AAAD-1D8E82103DA7}">
      <dgm:prSet/>
      <dgm:spPr/>
      <dgm:t>
        <a:bodyPr/>
        <a:lstStyle/>
        <a:p>
          <a:endParaRPr lang="fr-FR"/>
        </a:p>
      </dgm:t>
    </dgm:pt>
    <dgm:pt modelId="{BE4E8F18-CCAB-4AB4-9E58-6A0A99D1B745}" type="sibTrans" cxnId="{F79ACD66-E147-431B-AAAD-1D8E82103DA7}">
      <dgm:prSet/>
      <dgm:spPr/>
      <dgm:t>
        <a:bodyPr/>
        <a:lstStyle/>
        <a:p>
          <a:endParaRPr lang="fr-FR"/>
        </a:p>
      </dgm:t>
    </dgm:pt>
    <dgm:pt modelId="{841E1BC9-F5A7-4BA2-A6D0-8DB2049C4C3F}">
      <dgm:prSet/>
      <dgm:spPr/>
      <dgm:t>
        <a:bodyPr/>
        <a:lstStyle/>
        <a:p>
          <a:pPr rtl="0"/>
          <a:r>
            <a:rPr lang="fr-FR" dirty="0" smtClean="0"/>
            <a:t>Coussins hémostatiques (CHUT)</a:t>
          </a:r>
          <a:endParaRPr lang="fr-FR" dirty="0"/>
        </a:p>
      </dgm:t>
    </dgm:pt>
    <dgm:pt modelId="{11796E61-7DF5-4B18-8900-AE77CA2232A9}" type="parTrans" cxnId="{E9E006AB-85EF-4441-BEDF-EC98946D659E}">
      <dgm:prSet/>
      <dgm:spPr/>
    </dgm:pt>
    <dgm:pt modelId="{E7DD320B-BCFF-4340-BF6F-ACC64A32B16D}" type="sibTrans" cxnId="{E9E006AB-85EF-4441-BEDF-EC98946D659E}">
      <dgm:prSet/>
      <dgm:spPr/>
    </dgm:pt>
    <dgm:pt modelId="{CAF641BA-1216-49C2-9330-4A3F765AED40}">
      <dgm:prSet/>
      <dgm:spPr/>
      <dgm:t>
        <a:bodyPr/>
        <a:lstStyle/>
        <a:p>
          <a:pPr rtl="0"/>
          <a:r>
            <a:rPr lang="fr-FR" dirty="0" smtClean="0"/>
            <a:t>Si le pansement compressif est inefficace</a:t>
          </a:r>
          <a:endParaRPr lang="fr-FR" dirty="0"/>
        </a:p>
      </dgm:t>
    </dgm:pt>
    <dgm:pt modelId="{FA380237-C5C3-4F17-9514-A339EAFEBD14}" type="parTrans" cxnId="{71667560-8C73-4979-9C98-085E6C10CBB5}">
      <dgm:prSet/>
      <dgm:spPr/>
    </dgm:pt>
    <dgm:pt modelId="{760D0F90-2E82-4400-8ECB-3E91AB97F335}" type="sibTrans" cxnId="{71667560-8C73-4979-9C98-085E6C10CBB5}">
      <dgm:prSet/>
      <dgm:spPr/>
    </dgm:pt>
    <dgm:pt modelId="{7DDA6250-F765-469D-8697-B8354F5590B7}">
      <dgm:prSet/>
      <dgm:spPr/>
      <dgm:t>
        <a:bodyPr/>
        <a:lstStyle/>
        <a:p>
          <a:pPr rtl="0"/>
          <a:r>
            <a:rPr lang="fr-FR" dirty="0" smtClean="0"/>
            <a:t>A la place d’un garrot sur le zones non </a:t>
          </a:r>
          <a:r>
            <a:rPr lang="fr-FR" dirty="0" err="1" smtClean="0"/>
            <a:t>garrotables</a:t>
          </a:r>
          <a:endParaRPr lang="fr-FR" dirty="0"/>
        </a:p>
      </dgm:t>
    </dgm:pt>
    <dgm:pt modelId="{78E77501-81EA-41A5-9EBD-73DD79581CDB}" type="parTrans" cxnId="{35428FEA-5B80-4B75-8C35-75A2FDB1FA17}">
      <dgm:prSet/>
      <dgm:spPr/>
    </dgm:pt>
    <dgm:pt modelId="{CAE2DDF3-DDA9-4200-B7B1-13497FE72D6B}" type="sibTrans" cxnId="{35428FEA-5B80-4B75-8C35-75A2FDB1FA17}">
      <dgm:prSet/>
      <dgm:spPr/>
    </dgm:pt>
    <dgm:pt modelId="{A4FC3E33-13C6-4F55-A175-188EDC77F05D}" type="pres">
      <dgm:prSet presAssocID="{B6FB9FF5-FA27-4D8C-9F10-A20B971FF5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6D482F-5C0A-4FD1-80A5-9AF5B8503C76}" type="pres">
      <dgm:prSet presAssocID="{5C60A4B3-C3FA-4ADA-8180-736F060B214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75932A-E2E6-4188-B5E7-3A29F11FD0C0}" type="pres">
      <dgm:prSet presAssocID="{1785E66E-68BF-42AD-9F7D-F2E953E69B25}" presName="spacer" presStyleCnt="0"/>
      <dgm:spPr/>
    </dgm:pt>
    <dgm:pt modelId="{C0835B31-3A70-4673-B4AD-86437C4731A4}" type="pres">
      <dgm:prSet presAssocID="{841E1BC9-F5A7-4BA2-A6D0-8DB2049C4C3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8F50F5-0D72-4677-AC33-FDEF59D9D77D}" type="pres">
      <dgm:prSet presAssocID="{841E1BC9-F5A7-4BA2-A6D0-8DB2049C4C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48072C-9B57-46E1-8A9F-9B995EDF4EBB}" type="pres">
      <dgm:prSet presAssocID="{4ACA982C-1FB4-42E0-B22D-E4DA34B85D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BD3663-B04F-46B2-B40C-5AE6CE5A39EC}" type="pres">
      <dgm:prSet presAssocID="{4ACA982C-1FB4-42E0-B22D-E4DA34B85DD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54A7AA-8ACC-44C1-9693-5E458BC235EF}" type="presOf" srcId="{15678063-310C-41AC-BD84-C4C385C06067}" destId="{7CBD3663-B04F-46B2-B40C-5AE6CE5A39EC}" srcOrd="0" destOrd="3" presId="urn:microsoft.com/office/officeart/2005/8/layout/vList2"/>
    <dgm:cxn modelId="{71667560-8C73-4979-9C98-085E6C10CBB5}" srcId="{841E1BC9-F5A7-4BA2-A6D0-8DB2049C4C3F}" destId="{CAF641BA-1216-49C2-9330-4A3F765AED40}" srcOrd="0" destOrd="0" parTransId="{FA380237-C5C3-4F17-9514-A339EAFEBD14}" sibTransId="{760D0F90-2E82-4400-8ECB-3E91AB97F335}"/>
    <dgm:cxn modelId="{55BB925D-406E-4D89-90FE-F282FE2FAABB}" srcId="{4ACA982C-1FB4-42E0-B22D-E4DA34B85DD1}" destId="{8B8133B1-D001-440F-93EC-EF37BDCE1E4B}" srcOrd="0" destOrd="0" parTransId="{DCF24C6D-6818-4660-97BB-62215CA0422B}" sibTransId="{F1386AE2-3EB0-45D2-B99E-4CB45BCBDB43}"/>
    <dgm:cxn modelId="{022AE328-4104-4A3E-B4CE-34DCF411FFD3}" type="presOf" srcId="{BEE40F5D-5148-485B-BE7B-5C905E528B5B}" destId="{7CBD3663-B04F-46B2-B40C-5AE6CE5A39EC}" srcOrd="0" destOrd="2" presId="urn:microsoft.com/office/officeart/2005/8/layout/vList2"/>
    <dgm:cxn modelId="{05BCE9D9-BAAB-4A0D-9667-0064D913F964}" type="presOf" srcId="{4ACA982C-1FB4-42E0-B22D-E4DA34B85DD1}" destId="{7648072C-9B57-46E1-8A9F-9B995EDF4EBB}" srcOrd="0" destOrd="0" presId="urn:microsoft.com/office/officeart/2005/8/layout/vList2"/>
    <dgm:cxn modelId="{F5D7DB01-8FC8-4244-9F13-20FD122BC83A}" type="presOf" srcId="{8B8133B1-D001-440F-93EC-EF37BDCE1E4B}" destId="{7CBD3663-B04F-46B2-B40C-5AE6CE5A39EC}" srcOrd="0" destOrd="0" presId="urn:microsoft.com/office/officeart/2005/8/layout/vList2"/>
    <dgm:cxn modelId="{F79ACD66-E147-431B-AAAD-1D8E82103DA7}" srcId="{4ACA982C-1FB4-42E0-B22D-E4DA34B85DD1}" destId="{15678063-310C-41AC-BD84-C4C385C06067}" srcOrd="3" destOrd="0" parTransId="{205B15D6-064B-4E8F-BF7E-07712B22206A}" sibTransId="{BE4E8F18-CCAB-4AB4-9E58-6A0A99D1B745}"/>
    <dgm:cxn modelId="{5BA10F25-CC49-4DAE-B967-AAEFB47CE363}" srcId="{4ACA982C-1FB4-42E0-B22D-E4DA34B85DD1}" destId="{BEE40F5D-5148-485B-BE7B-5C905E528B5B}" srcOrd="2" destOrd="0" parTransId="{215FF4CD-5C2E-4DAD-A27B-4B2CDBDEDDB5}" sibTransId="{00DA38EF-1BDE-4B00-8C55-F5012C27B920}"/>
    <dgm:cxn modelId="{E9E006AB-85EF-4441-BEDF-EC98946D659E}" srcId="{B6FB9FF5-FA27-4D8C-9F10-A20B971FF57E}" destId="{841E1BC9-F5A7-4BA2-A6D0-8DB2049C4C3F}" srcOrd="1" destOrd="0" parTransId="{11796E61-7DF5-4B18-8900-AE77CA2232A9}" sibTransId="{E7DD320B-BCFF-4340-BF6F-ACC64A32B16D}"/>
    <dgm:cxn modelId="{A968395A-04DD-4533-B442-5487246E5EB2}" type="presOf" srcId="{7DDA6250-F765-469D-8697-B8354F5590B7}" destId="{6F8F50F5-0D72-4677-AC33-FDEF59D9D77D}" srcOrd="0" destOrd="1" presId="urn:microsoft.com/office/officeart/2005/8/layout/vList2"/>
    <dgm:cxn modelId="{8D0554A1-C3B9-490A-86CB-53E32358152B}" type="presOf" srcId="{841E1BC9-F5A7-4BA2-A6D0-8DB2049C4C3F}" destId="{C0835B31-3A70-4673-B4AD-86437C4731A4}" srcOrd="0" destOrd="0" presId="urn:microsoft.com/office/officeart/2005/8/layout/vList2"/>
    <dgm:cxn modelId="{B1463830-D407-462B-96E9-2819BD60985C}" type="presOf" srcId="{CAF641BA-1216-49C2-9330-4A3F765AED40}" destId="{6F8F50F5-0D72-4677-AC33-FDEF59D9D77D}" srcOrd="0" destOrd="0" presId="urn:microsoft.com/office/officeart/2005/8/layout/vList2"/>
    <dgm:cxn modelId="{F7C003D2-4E83-4BA0-9598-A2A374F5C0FB}" srcId="{B6FB9FF5-FA27-4D8C-9F10-A20B971FF57E}" destId="{4ACA982C-1FB4-42E0-B22D-E4DA34B85DD1}" srcOrd="2" destOrd="0" parTransId="{BBE883E2-9FD1-4ED7-B73B-4200F8BE9A49}" sibTransId="{FF68CB71-9CAC-4F71-8B52-36AA163544EF}"/>
    <dgm:cxn modelId="{3D346848-4C5E-4F79-B777-242B2B83EED0}" type="presOf" srcId="{B6FB9FF5-FA27-4D8C-9F10-A20B971FF57E}" destId="{A4FC3E33-13C6-4F55-A175-188EDC77F05D}" srcOrd="0" destOrd="0" presId="urn:microsoft.com/office/officeart/2005/8/layout/vList2"/>
    <dgm:cxn modelId="{3D27BE5E-9F94-4338-9AAE-425B48451A7F}" srcId="{B6FB9FF5-FA27-4D8C-9F10-A20B971FF57E}" destId="{5C60A4B3-C3FA-4ADA-8180-736F060B214A}" srcOrd="0" destOrd="0" parTransId="{F3319CAA-25B2-4BFF-A34C-2A4959936720}" sibTransId="{1785E66E-68BF-42AD-9F7D-F2E953E69B25}"/>
    <dgm:cxn modelId="{2F234166-1469-47DB-B2D6-229E40EFE018}" type="presOf" srcId="{5C60A4B3-C3FA-4ADA-8180-736F060B214A}" destId="{096D482F-5C0A-4FD1-80A5-9AF5B8503C76}" srcOrd="0" destOrd="0" presId="urn:microsoft.com/office/officeart/2005/8/layout/vList2"/>
    <dgm:cxn modelId="{35428FEA-5B80-4B75-8C35-75A2FDB1FA17}" srcId="{841E1BC9-F5A7-4BA2-A6D0-8DB2049C4C3F}" destId="{7DDA6250-F765-469D-8697-B8354F5590B7}" srcOrd="1" destOrd="0" parTransId="{78E77501-81EA-41A5-9EBD-73DD79581CDB}" sibTransId="{CAE2DDF3-DDA9-4200-B7B1-13497FE72D6B}"/>
    <dgm:cxn modelId="{15927F52-98EF-4102-B6AE-4B0D12C052B0}" srcId="{4ACA982C-1FB4-42E0-B22D-E4DA34B85DD1}" destId="{CA606A80-EF1D-4F81-8163-CB2922AAB712}" srcOrd="1" destOrd="0" parTransId="{F23553D1-CBE7-433D-9F30-116EFC350F6F}" sibTransId="{214947C7-2216-4D08-9E9A-689D0B859F2E}"/>
    <dgm:cxn modelId="{208C574B-1A65-4EDA-90ED-10179342E2D2}" type="presOf" srcId="{CA606A80-EF1D-4F81-8163-CB2922AAB712}" destId="{7CBD3663-B04F-46B2-B40C-5AE6CE5A39EC}" srcOrd="0" destOrd="1" presId="urn:microsoft.com/office/officeart/2005/8/layout/vList2"/>
    <dgm:cxn modelId="{EA700AF2-030C-4012-8E24-208F9B28A4DB}" type="presParOf" srcId="{A4FC3E33-13C6-4F55-A175-188EDC77F05D}" destId="{096D482F-5C0A-4FD1-80A5-9AF5B8503C76}" srcOrd="0" destOrd="0" presId="urn:microsoft.com/office/officeart/2005/8/layout/vList2"/>
    <dgm:cxn modelId="{7D7CCF7A-9A48-4DC6-B9A1-BF46A1C44EE5}" type="presParOf" srcId="{A4FC3E33-13C6-4F55-A175-188EDC77F05D}" destId="{0075932A-E2E6-4188-B5E7-3A29F11FD0C0}" srcOrd="1" destOrd="0" presId="urn:microsoft.com/office/officeart/2005/8/layout/vList2"/>
    <dgm:cxn modelId="{6A8BD3D4-A97C-481C-BFD1-2729941C69E8}" type="presParOf" srcId="{A4FC3E33-13C6-4F55-A175-188EDC77F05D}" destId="{C0835B31-3A70-4673-B4AD-86437C4731A4}" srcOrd="2" destOrd="0" presId="urn:microsoft.com/office/officeart/2005/8/layout/vList2"/>
    <dgm:cxn modelId="{71B4A0F9-22F2-4B79-B44C-EFD0B373B8C0}" type="presParOf" srcId="{A4FC3E33-13C6-4F55-A175-188EDC77F05D}" destId="{6F8F50F5-0D72-4677-AC33-FDEF59D9D77D}" srcOrd="3" destOrd="0" presId="urn:microsoft.com/office/officeart/2005/8/layout/vList2"/>
    <dgm:cxn modelId="{1F47BDAC-D001-4036-BE6A-600085DAE67E}" type="presParOf" srcId="{A4FC3E33-13C6-4F55-A175-188EDC77F05D}" destId="{7648072C-9B57-46E1-8A9F-9B995EDF4EBB}" srcOrd="4" destOrd="0" presId="urn:microsoft.com/office/officeart/2005/8/layout/vList2"/>
    <dgm:cxn modelId="{C9513871-16BF-4C84-AB85-BE70D9F721CF}" type="presParOf" srcId="{A4FC3E33-13C6-4F55-A175-188EDC77F05D}" destId="{7CBD3663-B04F-46B2-B40C-5AE6CE5A39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8B9FC-2497-4A8E-ABD2-BE3E39B6D5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659F29-0D72-412E-B399-EDDDC4C798FE}">
      <dgm:prSet/>
      <dgm:spPr/>
      <dgm:t>
        <a:bodyPr/>
        <a:lstStyle/>
        <a:p>
          <a:pPr rtl="0"/>
          <a:r>
            <a:rPr lang="fr-FR" dirty="0" smtClean="0"/>
            <a:t>Prise de pouls selon décision de l’autorité d’emploi</a:t>
          </a:r>
          <a:endParaRPr lang="fr-FR" dirty="0"/>
        </a:p>
      </dgm:t>
    </dgm:pt>
    <dgm:pt modelId="{961325DE-A257-404B-A462-DB7B5312A404}" type="parTrans" cxnId="{25F8DE8C-2E10-465E-A401-8C6C0906C096}">
      <dgm:prSet/>
      <dgm:spPr/>
      <dgm:t>
        <a:bodyPr/>
        <a:lstStyle/>
        <a:p>
          <a:endParaRPr lang="fr-FR"/>
        </a:p>
      </dgm:t>
    </dgm:pt>
    <dgm:pt modelId="{A0C7BAB0-CAB7-478B-BF78-3F0C2D2300E0}" type="sibTrans" cxnId="{25F8DE8C-2E10-465E-A401-8C6C0906C096}">
      <dgm:prSet/>
      <dgm:spPr/>
      <dgm:t>
        <a:bodyPr/>
        <a:lstStyle/>
        <a:p>
          <a:endParaRPr lang="fr-FR"/>
        </a:p>
      </dgm:t>
    </dgm:pt>
    <dgm:pt modelId="{B7EF18F9-2F1E-4EB0-BCE0-8DDA20849748}">
      <dgm:prSet/>
      <dgm:spPr/>
      <dgm:t>
        <a:bodyPr/>
        <a:lstStyle/>
        <a:p>
          <a:pPr rtl="0"/>
          <a:r>
            <a:rPr lang="fr-FR" dirty="0" smtClean="0"/>
            <a:t>Les gants ne doivent pas retarder la RCP</a:t>
          </a:r>
          <a:endParaRPr lang="fr-FR" dirty="0"/>
        </a:p>
      </dgm:t>
    </dgm:pt>
    <dgm:pt modelId="{D1FC1E2F-E183-4384-A2F0-3B7E21E13503}" type="parTrans" cxnId="{873065EA-9DA6-4966-B0F4-35E53A8D7DB4}">
      <dgm:prSet/>
      <dgm:spPr/>
      <dgm:t>
        <a:bodyPr/>
        <a:lstStyle/>
        <a:p>
          <a:endParaRPr lang="fr-FR"/>
        </a:p>
      </dgm:t>
    </dgm:pt>
    <dgm:pt modelId="{02981DB5-06F6-4DB4-AD8A-2376C6564E55}" type="sibTrans" cxnId="{873065EA-9DA6-4966-B0F4-35E53A8D7DB4}">
      <dgm:prSet/>
      <dgm:spPr/>
      <dgm:t>
        <a:bodyPr/>
        <a:lstStyle/>
        <a:p>
          <a:endParaRPr lang="fr-FR"/>
        </a:p>
      </dgm:t>
    </dgm:pt>
    <dgm:pt modelId="{BC5AA7EE-DDA6-4F8E-987E-6A43B1ADC640}">
      <dgm:prSet/>
      <dgm:spPr/>
      <dgm:t>
        <a:bodyPr/>
        <a:lstStyle/>
        <a:p>
          <a:pPr rtl="0"/>
          <a:r>
            <a:rPr lang="fr-FR" dirty="0" smtClean="0"/>
            <a:t>DSA : reprise de la RCP immédiatement après le choc</a:t>
          </a:r>
          <a:endParaRPr lang="fr-FR" dirty="0"/>
        </a:p>
      </dgm:t>
    </dgm:pt>
    <dgm:pt modelId="{D3D65CBD-28A3-47CC-9268-84F67474B15C}" type="parTrans" cxnId="{81BA9F35-D26F-4C21-AC86-2E7956DBA60D}">
      <dgm:prSet/>
      <dgm:spPr/>
      <dgm:t>
        <a:bodyPr/>
        <a:lstStyle/>
        <a:p>
          <a:endParaRPr lang="fr-FR"/>
        </a:p>
      </dgm:t>
    </dgm:pt>
    <dgm:pt modelId="{3E57BF68-1982-4208-A53F-8FA1A26C78BE}" type="sibTrans" cxnId="{81BA9F35-D26F-4C21-AC86-2E7956DBA60D}">
      <dgm:prSet/>
      <dgm:spPr/>
      <dgm:t>
        <a:bodyPr/>
        <a:lstStyle/>
        <a:p>
          <a:endParaRPr lang="fr-FR"/>
        </a:p>
      </dgm:t>
    </dgm:pt>
    <dgm:pt modelId="{0F1B1573-45A1-47AB-855A-8D17CB6038D4}">
      <dgm:prSet/>
      <dgm:spPr/>
      <dgm:t>
        <a:bodyPr/>
        <a:lstStyle/>
        <a:p>
          <a:pPr rtl="0"/>
          <a:r>
            <a:rPr lang="fr-FR" dirty="0" smtClean="0"/>
            <a:t>En sauveteur isolé, si le DAE est en vue, il est prioritaire sur la </a:t>
          </a:r>
          <a:r>
            <a:rPr lang="fr-FR" dirty="0" err="1" smtClean="0"/>
            <a:t>rcp</a:t>
          </a:r>
          <a:endParaRPr lang="fr-FR" dirty="0"/>
        </a:p>
      </dgm:t>
    </dgm:pt>
    <dgm:pt modelId="{2266EB76-E3A0-4900-AF63-A425D36E3C7D}" type="parTrans" cxnId="{578D1E7A-06A1-4453-BBF5-3005CFE7BC36}">
      <dgm:prSet/>
      <dgm:spPr/>
      <dgm:t>
        <a:bodyPr/>
        <a:lstStyle/>
        <a:p>
          <a:endParaRPr lang="fr-FR"/>
        </a:p>
      </dgm:t>
    </dgm:pt>
    <dgm:pt modelId="{1B28C326-C52D-441F-96F9-3DB989DC1071}" type="sibTrans" cxnId="{578D1E7A-06A1-4453-BBF5-3005CFE7BC36}">
      <dgm:prSet/>
      <dgm:spPr/>
      <dgm:t>
        <a:bodyPr/>
        <a:lstStyle/>
        <a:p>
          <a:endParaRPr lang="fr-FR"/>
        </a:p>
      </dgm:t>
    </dgm:pt>
    <dgm:pt modelId="{E56E73C3-2C5F-4F59-A6A3-6A0131434E15}">
      <dgm:prSet/>
      <dgm:spPr/>
      <dgm:t>
        <a:bodyPr/>
        <a:lstStyle/>
        <a:p>
          <a:pPr rtl="0"/>
          <a:r>
            <a:rPr lang="fr-FR" dirty="0" smtClean="0"/>
            <a:t>Débit O2 pour insufflations : 15l/min. Ajustement par SpO2.</a:t>
          </a:r>
          <a:endParaRPr lang="fr-FR" dirty="0"/>
        </a:p>
      </dgm:t>
    </dgm:pt>
    <dgm:pt modelId="{D30C95A4-FBA3-4823-96F6-2D4F02123DF3}" type="parTrans" cxnId="{5EB31F80-E2F2-4A0B-BE7C-BD138916FD8D}">
      <dgm:prSet/>
      <dgm:spPr/>
      <dgm:t>
        <a:bodyPr/>
        <a:lstStyle/>
        <a:p>
          <a:endParaRPr lang="fr-FR"/>
        </a:p>
      </dgm:t>
    </dgm:pt>
    <dgm:pt modelId="{DDD5CF8F-CE2C-4B72-9877-8137A1432ABE}" type="sibTrans" cxnId="{5EB31F80-E2F2-4A0B-BE7C-BD138916FD8D}">
      <dgm:prSet/>
      <dgm:spPr/>
      <dgm:t>
        <a:bodyPr/>
        <a:lstStyle/>
        <a:p>
          <a:endParaRPr lang="fr-FR"/>
        </a:p>
      </dgm:t>
    </dgm:pt>
    <dgm:pt modelId="{6E29AB50-0DB7-41EF-B56E-F432EF0D4365}">
      <dgm:prSet/>
      <dgm:spPr/>
      <dgm:t>
        <a:bodyPr/>
        <a:lstStyle/>
        <a:p>
          <a:pPr rtl="0"/>
          <a:r>
            <a:rPr lang="fr-FR" dirty="0" smtClean="0"/>
            <a:t>Précisions sur la canule </a:t>
          </a:r>
          <a:r>
            <a:rPr lang="fr-FR" dirty="0" err="1" smtClean="0"/>
            <a:t>oro</a:t>
          </a:r>
          <a:r>
            <a:rPr lang="fr-FR" dirty="0" smtClean="0"/>
            <a:t> pharyngée</a:t>
          </a:r>
          <a:endParaRPr lang="fr-FR" dirty="0"/>
        </a:p>
      </dgm:t>
    </dgm:pt>
    <dgm:pt modelId="{2C808ED4-D1E6-4232-BBEB-A167193A069B}" type="parTrans" cxnId="{264C7ED3-EC80-471D-B110-D117B4062BC2}">
      <dgm:prSet/>
      <dgm:spPr/>
      <dgm:t>
        <a:bodyPr/>
        <a:lstStyle/>
        <a:p>
          <a:endParaRPr lang="fr-FR"/>
        </a:p>
      </dgm:t>
    </dgm:pt>
    <dgm:pt modelId="{23006AAD-3A4D-468F-8634-7CFD090809F6}" type="sibTrans" cxnId="{264C7ED3-EC80-471D-B110-D117B4062BC2}">
      <dgm:prSet/>
      <dgm:spPr/>
      <dgm:t>
        <a:bodyPr/>
        <a:lstStyle/>
        <a:p>
          <a:endParaRPr lang="fr-FR"/>
        </a:p>
      </dgm:t>
    </dgm:pt>
    <dgm:pt modelId="{5088B118-1DD1-4DE1-81AC-2F42B9391415}" type="pres">
      <dgm:prSet presAssocID="{1C38B9FC-2497-4A8E-ABD2-BE3E39B6D5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6FB97C-294B-4377-9012-6C70AE1EF127}" type="pres">
      <dgm:prSet presAssocID="{FE659F29-0D72-412E-B399-EDDDC4C798F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D98155-DB28-4F2C-A01A-C68AFEEA83BA}" type="pres">
      <dgm:prSet presAssocID="{A0C7BAB0-CAB7-478B-BF78-3F0C2D2300E0}" presName="spacer" presStyleCnt="0"/>
      <dgm:spPr/>
    </dgm:pt>
    <dgm:pt modelId="{A4EFD419-FBCD-49A7-A9B6-F5E4DCC68E99}" type="pres">
      <dgm:prSet presAssocID="{B7EF18F9-2F1E-4EB0-BCE0-8DDA2084974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F3842-98B3-4911-BFA4-80BFC2233A7A}" type="pres">
      <dgm:prSet presAssocID="{02981DB5-06F6-4DB4-AD8A-2376C6564E55}" presName="spacer" presStyleCnt="0"/>
      <dgm:spPr/>
    </dgm:pt>
    <dgm:pt modelId="{27FC4B12-102A-47DF-8C73-4CEAC34EA735}" type="pres">
      <dgm:prSet presAssocID="{BC5AA7EE-DDA6-4F8E-987E-6A43B1ADC64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78111C-0070-43B1-B20D-E275E737719D}" type="pres">
      <dgm:prSet presAssocID="{3E57BF68-1982-4208-A53F-8FA1A26C78BE}" presName="spacer" presStyleCnt="0"/>
      <dgm:spPr/>
    </dgm:pt>
    <dgm:pt modelId="{616F3F08-1AE5-4A33-AD49-B6F4A764A3FB}" type="pres">
      <dgm:prSet presAssocID="{0F1B1573-45A1-47AB-855A-8D17CB6038D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ABB07-C42B-4A59-AD06-76780D4EF650}" type="pres">
      <dgm:prSet presAssocID="{1B28C326-C52D-441F-96F9-3DB989DC1071}" presName="spacer" presStyleCnt="0"/>
      <dgm:spPr/>
    </dgm:pt>
    <dgm:pt modelId="{5FDC629E-0DB0-4373-9C35-D78C81D48C5A}" type="pres">
      <dgm:prSet presAssocID="{E56E73C3-2C5F-4F59-A6A3-6A0131434E1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6D3B42-ACA9-409F-B860-81B01D761B01}" type="pres">
      <dgm:prSet presAssocID="{DDD5CF8F-CE2C-4B72-9877-8137A1432ABE}" presName="spacer" presStyleCnt="0"/>
      <dgm:spPr/>
    </dgm:pt>
    <dgm:pt modelId="{7C5C894C-90D1-411C-979E-E1A7EDEBFB81}" type="pres">
      <dgm:prSet presAssocID="{6E29AB50-0DB7-41EF-B56E-F432EF0D436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BA9F35-D26F-4C21-AC86-2E7956DBA60D}" srcId="{1C38B9FC-2497-4A8E-ABD2-BE3E39B6D5AD}" destId="{BC5AA7EE-DDA6-4F8E-987E-6A43B1ADC640}" srcOrd="2" destOrd="0" parTransId="{D3D65CBD-28A3-47CC-9268-84F67474B15C}" sibTransId="{3E57BF68-1982-4208-A53F-8FA1A26C78BE}"/>
    <dgm:cxn modelId="{264C7ED3-EC80-471D-B110-D117B4062BC2}" srcId="{1C38B9FC-2497-4A8E-ABD2-BE3E39B6D5AD}" destId="{6E29AB50-0DB7-41EF-B56E-F432EF0D4365}" srcOrd="5" destOrd="0" parTransId="{2C808ED4-D1E6-4232-BBEB-A167193A069B}" sibTransId="{23006AAD-3A4D-468F-8634-7CFD090809F6}"/>
    <dgm:cxn modelId="{873065EA-9DA6-4966-B0F4-35E53A8D7DB4}" srcId="{1C38B9FC-2497-4A8E-ABD2-BE3E39B6D5AD}" destId="{B7EF18F9-2F1E-4EB0-BCE0-8DDA20849748}" srcOrd="1" destOrd="0" parTransId="{D1FC1E2F-E183-4384-A2F0-3B7E21E13503}" sibTransId="{02981DB5-06F6-4DB4-AD8A-2376C6564E55}"/>
    <dgm:cxn modelId="{578D1E7A-06A1-4453-BBF5-3005CFE7BC36}" srcId="{1C38B9FC-2497-4A8E-ABD2-BE3E39B6D5AD}" destId="{0F1B1573-45A1-47AB-855A-8D17CB6038D4}" srcOrd="3" destOrd="0" parTransId="{2266EB76-E3A0-4900-AF63-A425D36E3C7D}" sibTransId="{1B28C326-C52D-441F-96F9-3DB989DC1071}"/>
    <dgm:cxn modelId="{BDF7063E-CF72-4AC3-BA00-F7F80178884F}" type="presOf" srcId="{BC5AA7EE-DDA6-4F8E-987E-6A43B1ADC640}" destId="{27FC4B12-102A-47DF-8C73-4CEAC34EA735}" srcOrd="0" destOrd="0" presId="urn:microsoft.com/office/officeart/2005/8/layout/vList2"/>
    <dgm:cxn modelId="{6820B1DC-5257-4C9A-86CD-D2E9078FD9DE}" type="presOf" srcId="{FE659F29-0D72-412E-B399-EDDDC4C798FE}" destId="{956FB97C-294B-4377-9012-6C70AE1EF127}" srcOrd="0" destOrd="0" presId="urn:microsoft.com/office/officeart/2005/8/layout/vList2"/>
    <dgm:cxn modelId="{620E9071-1195-4C8A-877F-E0FB29B90A3F}" type="presOf" srcId="{0F1B1573-45A1-47AB-855A-8D17CB6038D4}" destId="{616F3F08-1AE5-4A33-AD49-B6F4A764A3FB}" srcOrd="0" destOrd="0" presId="urn:microsoft.com/office/officeart/2005/8/layout/vList2"/>
    <dgm:cxn modelId="{5394EA01-EC20-47C2-9060-89EADB3354A1}" type="presOf" srcId="{E56E73C3-2C5F-4F59-A6A3-6A0131434E15}" destId="{5FDC629E-0DB0-4373-9C35-D78C81D48C5A}" srcOrd="0" destOrd="0" presId="urn:microsoft.com/office/officeart/2005/8/layout/vList2"/>
    <dgm:cxn modelId="{9DE405C9-C7DC-4ADC-B9BE-9D1F4674177B}" type="presOf" srcId="{B7EF18F9-2F1E-4EB0-BCE0-8DDA20849748}" destId="{A4EFD419-FBCD-49A7-A9B6-F5E4DCC68E99}" srcOrd="0" destOrd="0" presId="urn:microsoft.com/office/officeart/2005/8/layout/vList2"/>
    <dgm:cxn modelId="{5D13B8D6-E8B6-42A6-98EB-1A89DD2330EC}" type="presOf" srcId="{6E29AB50-0DB7-41EF-B56E-F432EF0D4365}" destId="{7C5C894C-90D1-411C-979E-E1A7EDEBFB81}" srcOrd="0" destOrd="0" presId="urn:microsoft.com/office/officeart/2005/8/layout/vList2"/>
    <dgm:cxn modelId="{69BC21FF-5C10-40AD-A1B6-B16392AFC425}" type="presOf" srcId="{1C38B9FC-2497-4A8E-ABD2-BE3E39B6D5AD}" destId="{5088B118-1DD1-4DE1-81AC-2F42B9391415}" srcOrd="0" destOrd="0" presId="urn:microsoft.com/office/officeart/2005/8/layout/vList2"/>
    <dgm:cxn modelId="{25F8DE8C-2E10-465E-A401-8C6C0906C096}" srcId="{1C38B9FC-2497-4A8E-ABD2-BE3E39B6D5AD}" destId="{FE659F29-0D72-412E-B399-EDDDC4C798FE}" srcOrd="0" destOrd="0" parTransId="{961325DE-A257-404B-A462-DB7B5312A404}" sibTransId="{A0C7BAB0-CAB7-478B-BF78-3F0C2D2300E0}"/>
    <dgm:cxn modelId="{5EB31F80-E2F2-4A0B-BE7C-BD138916FD8D}" srcId="{1C38B9FC-2497-4A8E-ABD2-BE3E39B6D5AD}" destId="{E56E73C3-2C5F-4F59-A6A3-6A0131434E15}" srcOrd="4" destOrd="0" parTransId="{D30C95A4-FBA3-4823-96F6-2D4F02123DF3}" sibTransId="{DDD5CF8F-CE2C-4B72-9877-8137A1432ABE}"/>
    <dgm:cxn modelId="{9F23D14E-C7F9-4DFB-9F75-65F03DB3EDF8}" type="presParOf" srcId="{5088B118-1DD1-4DE1-81AC-2F42B9391415}" destId="{956FB97C-294B-4377-9012-6C70AE1EF127}" srcOrd="0" destOrd="0" presId="urn:microsoft.com/office/officeart/2005/8/layout/vList2"/>
    <dgm:cxn modelId="{9CA9EFB0-FCC0-4B52-9BF4-C83271044B13}" type="presParOf" srcId="{5088B118-1DD1-4DE1-81AC-2F42B9391415}" destId="{9CD98155-DB28-4F2C-A01A-C68AFEEA83BA}" srcOrd="1" destOrd="0" presId="urn:microsoft.com/office/officeart/2005/8/layout/vList2"/>
    <dgm:cxn modelId="{2BFBC083-62BA-4FA6-846F-6A775F8D4E14}" type="presParOf" srcId="{5088B118-1DD1-4DE1-81AC-2F42B9391415}" destId="{A4EFD419-FBCD-49A7-A9B6-F5E4DCC68E99}" srcOrd="2" destOrd="0" presId="urn:microsoft.com/office/officeart/2005/8/layout/vList2"/>
    <dgm:cxn modelId="{813F8C70-21F8-4F87-B8AB-B1C8766A729B}" type="presParOf" srcId="{5088B118-1DD1-4DE1-81AC-2F42B9391415}" destId="{F3EF3842-98B3-4911-BFA4-80BFC2233A7A}" srcOrd="3" destOrd="0" presId="urn:microsoft.com/office/officeart/2005/8/layout/vList2"/>
    <dgm:cxn modelId="{F03764A1-D1E6-4D6E-8AA4-32D8779317E8}" type="presParOf" srcId="{5088B118-1DD1-4DE1-81AC-2F42B9391415}" destId="{27FC4B12-102A-47DF-8C73-4CEAC34EA735}" srcOrd="4" destOrd="0" presId="urn:microsoft.com/office/officeart/2005/8/layout/vList2"/>
    <dgm:cxn modelId="{5ADF3880-EF9D-4FEA-9420-60E2D528384F}" type="presParOf" srcId="{5088B118-1DD1-4DE1-81AC-2F42B9391415}" destId="{6678111C-0070-43B1-B20D-E275E737719D}" srcOrd="5" destOrd="0" presId="urn:microsoft.com/office/officeart/2005/8/layout/vList2"/>
    <dgm:cxn modelId="{F9FEF28A-D442-4034-A00F-8B88740E54FD}" type="presParOf" srcId="{5088B118-1DD1-4DE1-81AC-2F42B9391415}" destId="{616F3F08-1AE5-4A33-AD49-B6F4A764A3FB}" srcOrd="6" destOrd="0" presId="urn:microsoft.com/office/officeart/2005/8/layout/vList2"/>
    <dgm:cxn modelId="{125CE74A-7047-4D8E-B610-218E15FDE7BC}" type="presParOf" srcId="{5088B118-1DD1-4DE1-81AC-2F42B9391415}" destId="{A84ABB07-C42B-4A59-AD06-76780D4EF650}" srcOrd="7" destOrd="0" presId="urn:microsoft.com/office/officeart/2005/8/layout/vList2"/>
    <dgm:cxn modelId="{B8579C41-360F-4C1C-902E-3B73E7002EA5}" type="presParOf" srcId="{5088B118-1DD1-4DE1-81AC-2F42B9391415}" destId="{5FDC629E-0DB0-4373-9C35-D78C81D48C5A}" srcOrd="8" destOrd="0" presId="urn:microsoft.com/office/officeart/2005/8/layout/vList2"/>
    <dgm:cxn modelId="{8B712389-AD40-4B86-8354-492B0D7FB372}" type="presParOf" srcId="{5088B118-1DD1-4DE1-81AC-2F42B9391415}" destId="{1B6D3B42-ACA9-409F-B860-81B01D761B01}" srcOrd="9" destOrd="0" presId="urn:microsoft.com/office/officeart/2005/8/layout/vList2"/>
    <dgm:cxn modelId="{A7E669A6-0528-4A6E-BF7C-9738E6479790}" type="presParOf" srcId="{5088B118-1DD1-4DE1-81AC-2F42B9391415}" destId="{7C5C894C-90D1-411C-979E-E1A7EDEBFB8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6D393-7F3D-4F2C-A001-3A3F024E28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964908-FE6A-4D7D-82AB-5FC2E35868D3}">
      <dgm:prSet/>
      <dgm:spPr/>
      <dgm:t>
        <a:bodyPr/>
        <a:lstStyle/>
        <a:p>
          <a:pPr rtl="0"/>
          <a:r>
            <a:rPr lang="fr-FR" dirty="0" smtClean="0"/>
            <a:t>Entrée dans le référentiel</a:t>
          </a:r>
          <a:endParaRPr lang="fr-FR" dirty="0"/>
        </a:p>
      </dgm:t>
    </dgm:pt>
    <dgm:pt modelId="{8E3AD186-0A60-4E53-98FA-D8122FFAC25D}" type="parTrans" cxnId="{4FA9E1C8-BA51-4856-BFDE-EFC34747D905}">
      <dgm:prSet/>
      <dgm:spPr/>
      <dgm:t>
        <a:bodyPr/>
        <a:lstStyle/>
        <a:p>
          <a:endParaRPr lang="fr-FR"/>
        </a:p>
      </dgm:t>
    </dgm:pt>
    <dgm:pt modelId="{FEC207CA-2E2B-4BE5-B119-E0690EACDFF9}" type="sibTrans" cxnId="{4FA9E1C8-BA51-4856-BFDE-EFC34747D905}">
      <dgm:prSet/>
      <dgm:spPr/>
      <dgm:t>
        <a:bodyPr/>
        <a:lstStyle/>
        <a:p>
          <a:endParaRPr lang="fr-FR"/>
        </a:p>
      </dgm:t>
    </dgm:pt>
    <dgm:pt modelId="{D0E79E4E-27B2-4899-A1E4-07CB8DD92921}">
      <dgm:prSet/>
      <dgm:spPr/>
      <dgm:t>
        <a:bodyPr/>
        <a:lstStyle/>
        <a:p>
          <a:pPr rtl="0"/>
          <a:r>
            <a:rPr lang="fr-FR" dirty="0" smtClean="0"/>
            <a:t>Dans quels cas</a:t>
          </a:r>
          <a:endParaRPr lang="fr-FR" dirty="0"/>
        </a:p>
      </dgm:t>
    </dgm:pt>
    <dgm:pt modelId="{948D9113-F26F-481E-AFD5-369A28AFD240}" type="parTrans" cxnId="{FE074A5A-F9A8-4463-A965-A7B20803DAC3}">
      <dgm:prSet/>
      <dgm:spPr/>
      <dgm:t>
        <a:bodyPr/>
        <a:lstStyle/>
        <a:p>
          <a:endParaRPr lang="fr-FR"/>
        </a:p>
      </dgm:t>
    </dgm:pt>
    <dgm:pt modelId="{7D882A52-CCDD-4D6D-99F1-C834866F74DF}" type="sibTrans" cxnId="{FE074A5A-F9A8-4463-A965-A7B20803DAC3}">
      <dgm:prSet/>
      <dgm:spPr/>
      <dgm:t>
        <a:bodyPr/>
        <a:lstStyle/>
        <a:p>
          <a:endParaRPr lang="fr-FR"/>
        </a:p>
      </dgm:t>
    </dgm:pt>
    <dgm:pt modelId="{31FECA56-0E4A-4093-8BF4-12ECBFDC9FEE}">
      <dgm:prSet/>
      <dgm:spPr/>
      <dgm:t>
        <a:bodyPr/>
        <a:lstStyle/>
        <a:p>
          <a:pPr rtl="0"/>
          <a:r>
            <a:rPr lang="fr-FR" dirty="0" smtClean="0"/>
            <a:t>Urgence en l’absence d’infirmier ou de </a:t>
          </a:r>
          <a:r>
            <a:rPr lang="fr-FR" dirty="0" err="1" smtClean="0"/>
            <a:t>medecin</a:t>
          </a:r>
          <a:endParaRPr lang="fr-FR" dirty="0"/>
        </a:p>
      </dgm:t>
    </dgm:pt>
    <dgm:pt modelId="{E3BA126B-3E88-429F-B36B-E1C11BEB69F7}" type="parTrans" cxnId="{31707C78-2080-4F2B-BD9E-3050F0DAE202}">
      <dgm:prSet/>
      <dgm:spPr/>
      <dgm:t>
        <a:bodyPr/>
        <a:lstStyle/>
        <a:p>
          <a:endParaRPr lang="fr-FR"/>
        </a:p>
      </dgm:t>
    </dgm:pt>
    <dgm:pt modelId="{C7B4FBD2-C102-4C4C-A4B8-E800AB02D0B9}" type="sibTrans" cxnId="{31707C78-2080-4F2B-BD9E-3050F0DAE202}">
      <dgm:prSet/>
      <dgm:spPr/>
      <dgm:t>
        <a:bodyPr/>
        <a:lstStyle/>
        <a:p>
          <a:endParaRPr lang="fr-FR"/>
        </a:p>
      </dgm:t>
    </dgm:pt>
    <dgm:pt modelId="{8609BC62-0F09-48C6-A087-052025E5DE08}">
      <dgm:prSet/>
      <dgm:spPr/>
      <dgm:t>
        <a:bodyPr/>
        <a:lstStyle/>
        <a:p>
          <a:pPr rtl="0"/>
          <a:r>
            <a:rPr lang="fr-FR" dirty="0" smtClean="0"/>
            <a:t>Après une crise convulsive généralisée</a:t>
          </a:r>
          <a:endParaRPr lang="fr-FR" dirty="0"/>
        </a:p>
      </dgm:t>
    </dgm:pt>
    <dgm:pt modelId="{860E5621-E7F1-495C-99BE-E995B74DC229}" type="parTrans" cxnId="{E03995CB-47DF-489B-B3CD-AFB850DE135F}">
      <dgm:prSet/>
      <dgm:spPr/>
      <dgm:t>
        <a:bodyPr/>
        <a:lstStyle/>
        <a:p>
          <a:endParaRPr lang="fr-FR"/>
        </a:p>
      </dgm:t>
    </dgm:pt>
    <dgm:pt modelId="{227ACFFD-5279-4A1F-9722-3960F009F2D8}" type="sibTrans" cxnId="{E03995CB-47DF-489B-B3CD-AFB850DE135F}">
      <dgm:prSet/>
      <dgm:spPr/>
      <dgm:t>
        <a:bodyPr/>
        <a:lstStyle/>
        <a:p>
          <a:endParaRPr lang="fr-FR"/>
        </a:p>
      </dgm:t>
    </dgm:pt>
    <dgm:pt modelId="{A39C307E-B179-43F2-8373-42351760AE5C}">
      <dgm:prSet/>
      <dgm:spPr/>
      <dgm:t>
        <a:bodyPr/>
        <a:lstStyle/>
        <a:p>
          <a:pPr rtl="0"/>
          <a:r>
            <a:rPr lang="fr-FR" dirty="0" smtClean="0"/>
            <a:t>Malaise lié à un hypoglycémie (diabétique, effort à jeun)</a:t>
          </a:r>
          <a:endParaRPr lang="fr-FR" dirty="0"/>
        </a:p>
      </dgm:t>
    </dgm:pt>
    <dgm:pt modelId="{4CB247C2-E032-4D6E-BE1A-31235EA8BB38}" type="parTrans" cxnId="{9A223BDC-0EE3-4442-BF6E-C29C9DD862B1}">
      <dgm:prSet/>
      <dgm:spPr/>
      <dgm:t>
        <a:bodyPr/>
        <a:lstStyle/>
        <a:p>
          <a:endParaRPr lang="fr-FR"/>
        </a:p>
      </dgm:t>
    </dgm:pt>
    <dgm:pt modelId="{BA376509-6FC4-4A0A-840D-BC779EF617C9}" type="sibTrans" cxnId="{9A223BDC-0EE3-4442-BF6E-C29C9DD862B1}">
      <dgm:prSet/>
      <dgm:spPr/>
      <dgm:t>
        <a:bodyPr/>
        <a:lstStyle/>
        <a:p>
          <a:endParaRPr lang="fr-FR"/>
        </a:p>
      </dgm:t>
    </dgm:pt>
    <dgm:pt modelId="{0E9CB33D-EA38-468D-BADA-FFE87B7B06A6}">
      <dgm:prSet/>
      <dgm:spPr/>
      <dgm:t>
        <a:bodyPr/>
        <a:lstStyle/>
        <a:p>
          <a:pPr rtl="0"/>
          <a:r>
            <a:rPr lang="fr-FR" dirty="0" smtClean="0"/>
            <a:t>Perte de connaissance</a:t>
          </a:r>
          <a:endParaRPr lang="fr-FR" dirty="0"/>
        </a:p>
      </dgm:t>
    </dgm:pt>
    <dgm:pt modelId="{2C7F1044-D90D-4B79-AEA7-83C403222103}" type="parTrans" cxnId="{B2F3FB19-4813-4FD3-9B23-0E0AE869E3C9}">
      <dgm:prSet/>
      <dgm:spPr/>
      <dgm:t>
        <a:bodyPr/>
        <a:lstStyle/>
        <a:p>
          <a:endParaRPr lang="fr-FR"/>
        </a:p>
      </dgm:t>
    </dgm:pt>
    <dgm:pt modelId="{D4C78689-9141-41AE-A5CF-3691F1CB93AD}" type="sibTrans" cxnId="{B2F3FB19-4813-4FD3-9B23-0E0AE869E3C9}">
      <dgm:prSet/>
      <dgm:spPr/>
      <dgm:t>
        <a:bodyPr/>
        <a:lstStyle/>
        <a:p>
          <a:endParaRPr lang="fr-FR"/>
        </a:p>
      </dgm:t>
    </dgm:pt>
    <dgm:pt modelId="{0C9C4CFD-907E-4D39-9631-E65F82FD32D2}">
      <dgm:prSet/>
      <dgm:spPr/>
      <dgm:t>
        <a:bodyPr/>
        <a:lstStyle/>
        <a:p>
          <a:pPr rtl="0"/>
          <a:r>
            <a:rPr lang="fr-FR" dirty="0" smtClean="0"/>
            <a:t>AVC</a:t>
          </a:r>
          <a:endParaRPr lang="fr-FR" dirty="0"/>
        </a:p>
      </dgm:t>
    </dgm:pt>
    <dgm:pt modelId="{1E4749A4-D5B7-4D48-A0FC-52A5E21B0A8F}" type="parTrans" cxnId="{CBE8179A-C0A7-49FB-A12F-57F2AB096B76}">
      <dgm:prSet/>
      <dgm:spPr/>
      <dgm:t>
        <a:bodyPr/>
        <a:lstStyle/>
        <a:p>
          <a:endParaRPr lang="fr-FR"/>
        </a:p>
      </dgm:t>
    </dgm:pt>
    <dgm:pt modelId="{B2048C45-3B60-4E7D-BAB5-CE4F70F7F904}" type="sibTrans" cxnId="{CBE8179A-C0A7-49FB-A12F-57F2AB096B76}">
      <dgm:prSet/>
      <dgm:spPr/>
      <dgm:t>
        <a:bodyPr/>
        <a:lstStyle/>
        <a:p>
          <a:endParaRPr lang="fr-FR"/>
        </a:p>
      </dgm:t>
    </dgm:pt>
    <dgm:pt modelId="{D394675A-9944-4BF0-A745-62A385A8DC2A}" type="pres">
      <dgm:prSet presAssocID="{7076D393-7F3D-4F2C-A001-3A3F024E28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DDFF6D-8BDE-48DF-904C-9B830C720118}" type="pres">
      <dgm:prSet presAssocID="{97964908-FE6A-4D7D-82AB-5FC2E35868D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CE2AB7-A9EC-4367-8888-E145C85A5F32}" type="pres">
      <dgm:prSet presAssocID="{FEC207CA-2E2B-4BE5-B119-E0690EACDFF9}" presName="spacer" presStyleCnt="0"/>
      <dgm:spPr/>
    </dgm:pt>
    <dgm:pt modelId="{E605696E-5864-42A0-B77C-E3655AF98E5C}" type="pres">
      <dgm:prSet presAssocID="{D0E79E4E-27B2-4899-A1E4-07CB8DD929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A2B606-A5E4-4D15-9CAC-AF748E23B3AC}" type="pres">
      <dgm:prSet presAssocID="{D0E79E4E-27B2-4899-A1E4-07CB8DD9292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594978-744B-4FD9-8C2D-E5BC31554821}" type="presOf" srcId="{97964908-FE6A-4D7D-82AB-5FC2E35868D3}" destId="{DCDDFF6D-8BDE-48DF-904C-9B830C720118}" srcOrd="0" destOrd="0" presId="urn:microsoft.com/office/officeart/2005/8/layout/vList2"/>
    <dgm:cxn modelId="{E16D204D-A704-4F58-8C4B-E805F38F86F2}" type="presOf" srcId="{D0E79E4E-27B2-4899-A1E4-07CB8DD92921}" destId="{E605696E-5864-42A0-B77C-E3655AF98E5C}" srcOrd="0" destOrd="0" presId="urn:microsoft.com/office/officeart/2005/8/layout/vList2"/>
    <dgm:cxn modelId="{9A223BDC-0EE3-4442-BF6E-C29C9DD862B1}" srcId="{D0E79E4E-27B2-4899-A1E4-07CB8DD92921}" destId="{A39C307E-B179-43F2-8373-42351760AE5C}" srcOrd="2" destOrd="0" parTransId="{4CB247C2-E032-4D6E-BE1A-31235EA8BB38}" sibTransId="{BA376509-6FC4-4A0A-840D-BC779EF617C9}"/>
    <dgm:cxn modelId="{FE074A5A-F9A8-4463-A965-A7B20803DAC3}" srcId="{7076D393-7F3D-4F2C-A001-3A3F024E28E7}" destId="{D0E79E4E-27B2-4899-A1E4-07CB8DD92921}" srcOrd="1" destOrd="0" parTransId="{948D9113-F26F-481E-AFD5-369A28AFD240}" sibTransId="{7D882A52-CCDD-4D6D-99F1-C834866F74DF}"/>
    <dgm:cxn modelId="{E03995CB-47DF-489B-B3CD-AFB850DE135F}" srcId="{D0E79E4E-27B2-4899-A1E4-07CB8DD92921}" destId="{8609BC62-0F09-48C6-A087-052025E5DE08}" srcOrd="1" destOrd="0" parTransId="{860E5621-E7F1-495C-99BE-E995B74DC229}" sibTransId="{227ACFFD-5279-4A1F-9722-3960F009F2D8}"/>
    <dgm:cxn modelId="{85B7BF8A-7B69-40F4-BF78-012037F2A55B}" type="presOf" srcId="{8609BC62-0F09-48C6-A087-052025E5DE08}" destId="{DDA2B606-A5E4-4D15-9CAC-AF748E23B3AC}" srcOrd="0" destOrd="1" presId="urn:microsoft.com/office/officeart/2005/8/layout/vList2"/>
    <dgm:cxn modelId="{31707C78-2080-4F2B-BD9E-3050F0DAE202}" srcId="{D0E79E4E-27B2-4899-A1E4-07CB8DD92921}" destId="{31FECA56-0E4A-4093-8BF4-12ECBFDC9FEE}" srcOrd="0" destOrd="0" parTransId="{E3BA126B-3E88-429F-B36B-E1C11BEB69F7}" sibTransId="{C7B4FBD2-C102-4C4C-A4B8-E800AB02D0B9}"/>
    <dgm:cxn modelId="{CBE8179A-C0A7-49FB-A12F-57F2AB096B76}" srcId="{D0E79E4E-27B2-4899-A1E4-07CB8DD92921}" destId="{0C9C4CFD-907E-4D39-9631-E65F82FD32D2}" srcOrd="4" destOrd="0" parTransId="{1E4749A4-D5B7-4D48-A0FC-52A5E21B0A8F}" sibTransId="{B2048C45-3B60-4E7D-BAB5-CE4F70F7F904}"/>
    <dgm:cxn modelId="{D418EAD0-6FC6-4A41-8209-98ABF82EFF9E}" type="presOf" srcId="{A39C307E-B179-43F2-8373-42351760AE5C}" destId="{DDA2B606-A5E4-4D15-9CAC-AF748E23B3AC}" srcOrd="0" destOrd="2" presId="urn:microsoft.com/office/officeart/2005/8/layout/vList2"/>
    <dgm:cxn modelId="{B2F3FB19-4813-4FD3-9B23-0E0AE869E3C9}" srcId="{D0E79E4E-27B2-4899-A1E4-07CB8DD92921}" destId="{0E9CB33D-EA38-468D-BADA-FFE87B7B06A6}" srcOrd="3" destOrd="0" parTransId="{2C7F1044-D90D-4B79-AEA7-83C403222103}" sibTransId="{D4C78689-9141-41AE-A5CF-3691F1CB93AD}"/>
    <dgm:cxn modelId="{8E4E5A15-1798-407C-BD5C-19055CA499D6}" type="presOf" srcId="{31FECA56-0E4A-4093-8BF4-12ECBFDC9FEE}" destId="{DDA2B606-A5E4-4D15-9CAC-AF748E23B3AC}" srcOrd="0" destOrd="0" presId="urn:microsoft.com/office/officeart/2005/8/layout/vList2"/>
    <dgm:cxn modelId="{4FA9E1C8-BA51-4856-BFDE-EFC34747D905}" srcId="{7076D393-7F3D-4F2C-A001-3A3F024E28E7}" destId="{97964908-FE6A-4D7D-82AB-5FC2E35868D3}" srcOrd="0" destOrd="0" parTransId="{8E3AD186-0A60-4E53-98FA-D8122FFAC25D}" sibTransId="{FEC207CA-2E2B-4BE5-B119-E0690EACDFF9}"/>
    <dgm:cxn modelId="{C6CE3C74-9E4D-44E3-B514-007B4E32C81E}" type="presOf" srcId="{0C9C4CFD-907E-4D39-9631-E65F82FD32D2}" destId="{DDA2B606-A5E4-4D15-9CAC-AF748E23B3AC}" srcOrd="0" destOrd="4" presId="urn:microsoft.com/office/officeart/2005/8/layout/vList2"/>
    <dgm:cxn modelId="{9C12BE44-D38F-4932-860B-20B637258C56}" type="presOf" srcId="{0E9CB33D-EA38-468D-BADA-FFE87B7B06A6}" destId="{DDA2B606-A5E4-4D15-9CAC-AF748E23B3AC}" srcOrd="0" destOrd="3" presId="urn:microsoft.com/office/officeart/2005/8/layout/vList2"/>
    <dgm:cxn modelId="{85E7973F-8C75-4506-860B-91133C6C3154}" type="presOf" srcId="{7076D393-7F3D-4F2C-A001-3A3F024E28E7}" destId="{D394675A-9944-4BF0-A745-62A385A8DC2A}" srcOrd="0" destOrd="0" presId="urn:microsoft.com/office/officeart/2005/8/layout/vList2"/>
    <dgm:cxn modelId="{3F554100-392D-4471-BE08-307A60B52D7B}" type="presParOf" srcId="{D394675A-9944-4BF0-A745-62A385A8DC2A}" destId="{DCDDFF6D-8BDE-48DF-904C-9B830C720118}" srcOrd="0" destOrd="0" presId="urn:microsoft.com/office/officeart/2005/8/layout/vList2"/>
    <dgm:cxn modelId="{E6FDDF43-CA42-46B9-BA9A-AD3D46881F17}" type="presParOf" srcId="{D394675A-9944-4BF0-A745-62A385A8DC2A}" destId="{FECE2AB7-A9EC-4367-8888-E145C85A5F32}" srcOrd="1" destOrd="0" presId="urn:microsoft.com/office/officeart/2005/8/layout/vList2"/>
    <dgm:cxn modelId="{4DA1EF1A-FEBD-4F40-A931-B598FC2B4F72}" type="presParOf" srcId="{D394675A-9944-4BF0-A745-62A385A8DC2A}" destId="{E605696E-5864-42A0-B77C-E3655AF98E5C}" srcOrd="2" destOrd="0" presId="urn:microsoft.com/office/officeart/2005/8/layout/vList2"/>
    <dgm:cxn modelId="{1C1348DD-4CDB-40CF-929E-7C677F099938}" type="presParOf" srcId="{D394675A-9944-4BF0-A745-62A385A8DC2A}" destId="{DDA2B606-A5E4-4D15-9CAC-AF748E23B3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8D8511-2DC1-45C0-BB5C-94B174D916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4FF1FC5-9B5E-47FA-82BD-F0F7B149D254}">
      <dgm:prSet/>
      <dgm:spPr/>
      <dgm:t>
        <a:bodyPr/>
        <a:lstStyle/>
        <a:p>
          <a:pPr rtl="0"/>
          <a:r>
            <a:rPr lang="fr-FR" dirty="0" smtClean="0"/>
            <a:t>3 niveaux d’atteinte :</a:t>
          </a:r>
          <a:endParaRPr lang="fr-FR" dirty="0"/>
        </a:p>
      </dgm:t>
    </dgm:pt>
    <dgm:pt modelId="{37FA7912-2759-4B7D-8EB3-ABF1D0FA2608}" type="parTrans" cxnId="{379E19AE-9EAA-4B8C-B753-1C92F790FED8}">
      <dgm:prSet/>
      <dgm:spPr/>
      <dgm:t>
        <a:bodyPr/>
        <a:lstStyle/>
        <a:p>
          <a:endParaRPr lang="fr-FR"/>
        </a:p>
      </dgm:t>
    </dgm:pt>
    <dgm:pt modelId="{451D879D-20C1-4C49-BD0F-BD75943AA94D}" type="sibTrans" cxnId="{379E19AE-9EAA-4B8C-B753-1C92F790FED8}">
      <dgm:prSet/>
      <dgm:spPr/>
      <dgm:t>
        <a:bodyPr/>
        <a:lstStyle/>
        <a:p>
          <a:endParaRPr lang="fr-FR"/>
        </a:p>
      </dgm:t>
    </dgm:pt>
    <dgm:pt modelId="{D164E114-C17E-4FC0-B3DC-950ADAF28730}">
      <dgm:prSet/>
      <dgm:spPr/>
      <dgm:t>
        <a:bodyPr/>
        <a:lstStyle/>
        <a:p>
          <a:pPr rtl="0"/>
          <a:r>
            <a:rPr lang="fr-FR" dirty="0" smtClean="0"/>
            <a:t>Crampe</a:t>
          </a:r>
          <a:endParaRPr lang="fr-FR" dirty="0"/>
        </a:p>
      </dgm:t>
    </dgm:pt>
    <dgm:pt modelId="{6ACA3C60-ABE7-4415-8152-D33B1EA9B42B}" type="parTrans" cxnId="{BBFE3376-3A4B-4A99-9739-4B514A6AFD28}">
      <dgm:prSet/>
      <dgm:spPr/>
      <dgm:t>
        <a:bodyPr/>
        <a:lstStyle/>
        <a:p>
          <a:endParaRPr lang="fr-FR"/>
        </a:p>
      </dgm:t>
    </dgm:pt>
    <dgm:pt modelId="{38FD9B7A-CD82-435B-A447-E5F09281740C}" type="sibTrans" cxnId="{BBFE3376-3A4B-4A99-9739-4B514A6AFD28}">
      <dgm:prSet/>
      <dgm:spPr/>
      <dgm:t>
        <a:bodyPr/>
        <a:lstStyle/>
        <a:p>
          <a:endParaRPr lang="fr-FR"/>
        </a:p>
      </dgm:t>
    </dgm:pt>
    <dgm:pt modelId="{C3467CD3-7B38-4A0E-BFEB-CC9FD883C2FE}">
      <dgm:prSet/>
      <dgm:spPr/>
      <dgm:t>
        <a:bodyPr/>
        <a:lstStyle/>
        <a:p>
          <a:pPr rtl="0"/>
          <a:r>
            <a:rPr lang="fr-FR" dirty="0" smtClean="0"/>
            <a:t>Insolation</a:t>
          </a:r>
          <a:endParaRPr lang="fr-FR" dirty="0"/>
        </a:p>
      </dgm:t>
    </dgm:pt>
    <dgm:pt modelId="{2043B7C5-5825-4F30-849D-17BF43295842}" type="parTrans" cxnId="{9448602A-4D71-42B7-8BE8-AFD4373F0AC5}">
      <dgm:prSet/>
      <dgm:spPr/>
      <dgm:t>
        <a:bodyPr/>
        <a:lstStyle/>
        <a:p>
          <a:endParaRPr lang="fr-FR"/>
        </a:p>
      </dgm:t>
    </dgm:pt>
    <dgm:pt modelId="{31A98754-BAA9-49C5-B909-F8BA591E9E4C}" type="sibTrans" cxnId="{9448602A-4D71-42B7-8BE8-AFD4373F0AC5}">
      <dgm:prSet/>
      <dgm:spPr/>
      <dgm:t>
        <a:bodyPr/>
        <a:lstStyle/>
        <a:p>
          <a:endParaRPr lang="fr-FR"/>
        </a:p>
      </dgm:t>
    </dgm:pt>
    <dgm:pt modelId="{274F601C-0D78-40E4-ACEC-3F2AFA998E2F}">
      <dgm:prSet/>
      <dgm:spPr/>
      <dgm:t>
        <a:bodyPr/>
        <a:lstStyle/>
        <a:p>
          <a:pPr rtl="0"/>
          <a:r>
            <a:rPr lang="fr-FR" dirty="0" smtClean="0"/>
            <a:t>Hyperthermie maligne d’effort ou coup de chaleur</a:t>
          </a:r>
          <a:endParaRPr lang="fr-FR" dirty="0"/>
        </a:p>
      </dgm:t>
    </dgm:pt>
    <dgm:pt modelId="{75DAC490-D163-47A8-81B5-0938C404FAE5}" type="parTrans" cxnId="{D671C857-CCC2-441A-8292-E7EBCABAC931}">
      <dgm:prSet/>
      <dgm:spPr/>
      <dgm:t>
        <a:bodyPr/>
        <a:lstStyle/>
        <a:p>
          <a:endParaRPr lang="fr-FR"/>
        </a:p>
      </dgm:t>
    </dgm:pt>
    <dgm:pt modelId="{8162A464-A945-4175-9789-0FE3A9B67C4D}" type="sibTrans" cxnId="{D671C857-CCC2-441A-8292-E7EBCABAC931}">
      <dgm:prSet/>
      <dgm:spPr/>
      <dgm:t>
        <a:bodyPr/>
        <a:lstStyle/>
        <a:p>
          <a:endParaRPr lang="fr-FR"/>
        </a:p>
      </dgm:t>
    </dgm:pt>
    <dgm:pt modelId="{2B1C694B-67F9-4449-AFD8-7E87D27FDB60}">
      <dgm:prSet/>
      <dgm:spPr/>
      <dgm:t>
        <a:bodyPr/>
        <a:lstStyle/>
        <a:p>
          <a:pPr rtl="0"/>
          <a:r>
            <a:rPr lang="fr-FR" dirty="0" smtClean="0"/>
            <a:t>Actions des secours :</a:t>
          </a:r>
          <a:endParaRPr lang="fr-FR" dirty="0"/>
        </a:p>
      </dgm:t>
    </dgm:pt>
    <dgm:pt modelId="{29269204-1930-4663-BD1A-7D3C3543EA59}" type="parTrans" cxnId="{95E41EEA-D8A2-419D-A0AC-F3CD1BF00FE7}">
      <dgm:prSet/>
      <dgm:spPr/>
      <dgm:t>
        <a:bodyPr/>
        <a:lstStyle/>
        <a:p>
          <a:endParaRPr lang="fr-FR"/>
        </a:p>
      </dgm:t>
    </dgm:pt>
    <dgm:pt modelId="{644EC871-464F-42B9-88F9-976842FEFA82}" type="sibTrans" cxnId="{95E41EEA-D8A2-419D-A0AC-F3CD1BF00FE7}">
      <dgm:prSet/>
      <dgm:spPr/>
      <dgm:t>
        <a:bodyPr/>
        <a:lstStyle/>
        <a:p>
          <a:endParaRPr lang="fr-FR"/>
        </a:p>
      </dgm:t>
    </dgm:pt>
    <dgm:pt modelId="{A890E17D-C205-4D00-92F3-6B88A9D88785}">
      <dgm:prSet/>
      <dgm:spPr/>
      <dgm:t>
        <a:bodyPr/>
        <a:lstStyle/>
        <a:p>
          <a:pPr rtl="0"/>
          <a:r>
            <a:rPr lang="fr-FR" dirty="0" smtClean="0"/>
            <a:t>Soustraire à la chaleur</a:t>
          </a:r>
          <a:endParaRPr lang="fr-FR" dirty="0"/>
        </a:p>
      </dgm:t>
    </dgm:pt>
    <dgm:pt modelId="{0BAF7D68-24E1-4E6F-9C74-B59E8E34695E}" type="parTrans" cxnId="{28CA4755-A8BD-4107-9F29-43E8207128C3}">
      <dgm:prSet/>
      <dgm:spPr/>
      <dgm:t>
        <a:bodyPr/>
        <a:lstStyle/>
        <a:p>
          <a:endParaRPr lang="fr-FR"/>
        </a:p>
      </dgm:t>
    </dgm:pt>
    <dgm:pt modelId="{C230D63B-75AE-4D79-8C06-8702DF0B2FC9}" type="sibTrans" cxnId="{28CA4755-A8BD-4107-9F29-43E8207128C3}">
      <dgm:prSet/>
      <dgm:spPr/>
      <dgm:t>
        <a:bodyPr/>
        <a:lstStyle/>
        <a:p>
          <a:endParaRPr lang="fr-FR"/>
        </a:p>
      </dgm:t>
    </dgm:pt>
    <dgm:pt modelId="{C83F046D-0978-45F7-AFBD-76CB5B820A85}">
      <dgm:prSet/>
      <dgm:spPr/>
      <dgm:t>
        <a:bodyPr/>
        <a:lstStyle/>
        <a:p>
          <a:pPr rtl="0"/>
          <a:r>
            <a:rPr lang="fr-FR" dirty="0" smtClean="0"/>
            <a:t>Hydrater</a:t>
          </a:r>
          <a:endParaRPr lang="fr-FR" dirty="0"/>
        </a:p>
      </dgm:t>
    </dgm:pt>
    <dgm:pt modelId="{9361DDFF-305F-4C84-8F57-8DB72417F289}" type="parTrans" cxnId="{69232B45-0AAA-4991-B714-2D7ED585C27E}">
      <dgm:prSet/>
      <dgm:spPr/>
      <dgm:t>
        <a:bodyPr/>
        <a:lstStyle/>
        <a:p>
          <a:endParaRPr lang="fr-FR"/>
        </a:p>
      </dgm:t>
    </dgm:pt>
    <dgm:pt modelId="{37B463F1-51F7-4171-8C6A-80AD2C8A1FFC}" type="sibTrans" cxnId="{69232B45-0AAA-4991-B714-2D7ED585C27E}">
      <dgm:prSet/>
      <dgm:spPr/>
      <dgm:t>
        <a:bodyPr/>
        <a:lstStyle/>
        <a:p>
          <a:endParaRPr lang="fr-FR"/>
        </a:p>
      </dgm:t>
    </dgm:pt>
    <dgm:pt modelId="{94D989C9-825B-4897-90F3-0A899B991990}">
      <dgm:prSet/>
      <dgm:spPr/>
      <dgm:t>
        <a:bodyPr/>
        <a:lstStyle/>
        <a:p>
          <a:pPr rtl="0"/>
          <a:r>
            <a:rPr lang="fr-FR" dirty="0" smtClean="0"/>
            <a:t>Refroidir (eau pulvérisée, linges, glace, bain d’eau fraiche…)</a:t>
          </a:r>
          <a:endParaRPr lang="fr-FR" dirty="0"/>
        </a:p>
      </dgm:t>
    </dgm:pt>
    <dgm:pt modelId="{B3AFC6AD-4DAA-40F9-9F41-120B3203EB6F}" type="parTrans" cxnId="{4DF6626A-8201-493A-9E66-F3B001F0B2D3}">
      <dgm:prSet/>
      <dgm:spPr/>
      <dgm:t>
        <a:bodyPr/>
        <a:lstStyle/>
        <a:p>
          <a:endParaRPr lang="fr-FR"/>
        </a:p>
      </dgm:t>
    </dgm:pt>
    <dgm:pt modelId="{30F04E81-B86A-4923-A15F-F267F8EBD0CD}" type="sibTrans" cxnId="{4DF6626A-8201-493A-9E66-F3B001F0B2D3}">
      <dgm:prSet/>
      <dgm:spPr/>
      <dgm:t>
        <a:bodyPr/>
        <a:lstStyle/>
        <a:p>
          <a:endParaRPr lang="fr-FR"/>
        </a:p>
      </dgm:t>
    </dgm:pt>
    <dgm:pt modelId="{A220BF44-D747-4695-B526-A82357EB087B}">
      <dgm:prSet/>
      <dgm:spPr/>
      <dgm:t>
        <a:bodyPr/>
        <a:lstStyle/>
        <a:p>
          <a:pPr rtl="0"/>
          <a:r>
            <a:rPr lang="fr-FR" dirty="0" smtClean="0"/>
            <a:t>Avis médical (sauf pour les crampes)</a:t>
          </a:r>
          <a:endParaRPr lang="fr-FR" dirty="0"/>
        </a:p>
      </dgm:t>
    </dgm:pt>
    <dgm:pt modelId="{0B1804DE-F69C-4631-A16D-DD339DC390B0}" type="parTrans" cxnId="{C5BA4F81-159C-4C07-ADB1-3C5C5A5D80B8}">
      <dgm:prSet/>
      <dgm:spPr/>
    </dgm:pt>
    <dgm:pt modelId="{82B216FB-6466-4B7A-AF40-6D561C3B4309}" type="sibTrans" cxnId="{C5BA4F81-159C-4C07-ADB1-3C5C5A5D80B8}">
      <dgm:prSet/>
      <dgm:spPr/>
    </dgm:pt>
    <dgm:pt modelId="{E5892A36-B5D6-4281-BCED-F807AD2046E6}">
      <dgm:prSet/>
      <dgm:spPr/>
      <dgm:t>
        <a:bodyPr/>
        <a:lstStyle/>
        <a:p>
          <a:pPr rtl="0"/>
          <a:r>
            <a:rPr lang="fr-FR" dirty="0" smtClean="0"/>
            <a:t>Surveillance</a:t>
          </a:r>
          <a:endParaRPr lang="fr-FR" dirty="0"/>
        </a:p>
      </dgm:t>
    </dgm:pt>
    <dgm:pt modelId="{31EF1FA3-412B-4768-A847-D9CCE067F1D6}" type="parTrans" cxnId="{17A7B61C-BD63-4AC9-A5E8-A648EB65CC0F}">
      <dgm:prSet/>
      <dgm:spPr/>
    </dgm:pt>
    <dgm:pt modelId="{9060C591-FD93-4D07-A11E-6FAAA8C035EC}" type="sibTrans" cxnId="{17A7B61C-BD63-4AC9-A5E8-A648EB65CC0F}">
      <dgm:prSet/>
      <dgm:spPr/>
    </dgm:pt>
    <dgm:pt modelId="{A3889D48-91FD-4BCD-AD1D-29694C38F3E7}" type="pres">
      <dgm:prSet presAssocID="{CB8D8511-2DC1-45C0-BB5C-94B174D916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3D9C4DE-80A6-4611-B3BA-A756B8325588}" type="pres">
      <dgm:prSet presAssocID="{B4FF1FC5-9B5E-47FA-82BD-F0F7B149D25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2B8723-D058-47D4-A295-4D3EFE9F053D}" type="pres">
      <dgm:prSet presAssocID="{B4FF1FC5-9B5E-47FA-82BD-F0F7B149D25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BFA500-CD8E-4AB8-8EEE-09A43A60A1C4}" type="pres">
      <dgm:prSet presAssocID="{2B1C694B-67F9-4449-AFD8-7E87D27FDB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99FB18-AC6F-4B80-9697-D30CE6D4F144}" type="pres">
      <dgm:prSet presAssocID="{2B1C694B-67F9-4449-AFD8-7E87D27FDB6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71C857-CCC2-441A-8292-E7EBCABAC931}" srcId="{B4FF1FC5-9B5E-47FA-82BD-F0F7B149D254}" destId="{274F601C-0D78-40E4-ACEC-3F2AFA998E2F}" srcOrd="2" destOrd="0" parTransId="{75DAC490-D163-47A8-81B5-0938C404FAE5}" sibTransId="{8162A464-A945-4175-9789-0FE3A9B67C4D}"/>
    <dgm:cxn modelId="{4D543186-0CC3-4264-97AE-8A84DF1AB4B2}" type="presOf" srcId="{B4FF1FC5-9B5E-47FA-82BD-F0F7B149D254}" destId="{43D9C4DE-80A6-4611-B3BA-A756B8325588}" srcOrd="0" destOrd="0" presId="urn:microsoft.com/office/officeart/2005/8/layout/vList2"/>
    <dgm:cxn modelId="{079CA450-B95E-4DA9-B458-870DAC34D005}" type="presOf" srcId="{D164E114-C17E-4FC0-B3DC-950ADAF28730}" destId="{A52B8723-D058-47D4-A295-4D3EFE9F053D}" srcOrd="0" destOrd="0" presId="urn:microsoft.com/office/officeart/2005/8/layout/vList2"/>
    <dgm:cxn modelId="{A1D75ECE-46F5-4DD6-8741-7702F1509EC8}" type="presOf" srcId="{274F601C-0D78-40E4-ACEC-3F2AFA998E2F}" destId="{A52B8723-D058-47D4-A295-4D3EFE9F053D}" srcOrd="0" destOrd="2" presId="urn:microsoft.com/office/officeart/2005/8/layout/vList2"/>
    <dgm:cxn modelId="{379E19AE-9EAA-4B8C-B753-1C92F790FED8}" srcId="{CB8D8511-2DC1-45C0-BB5C-94B174D91646}" destId="{B4FF1FC5-9B5E-47FA-82BD-F0F7B149D254}" srcOrd="0" destOrd="0" parTransId="{37FA7912-2759-4B7D-8EB3-ABF1D0FA2608}" sibTransId="{451D879D-20C1-4C49-BD0F-BD75943AA94D}"/>
    <dgm:cxn modelId="{D5FDC9A4-3375-4EE1-B398-37E3958B129B}" type="presOf" srcId="{A890E17D-C205-4D00-92F3-6B88A9D88785}" destId="{D099FB18-AC6F-4B80-9697-D30CE6D4F144}" srcOrd="0" destOrd="0" presId="urn:microsoft.com/office/officeart/2005/8/layout/vList2"/>
    <dgm:cxn modelId="{95E41EEA-D8A2-419D-A0AC-F3CD1BF00FE7}" srcId="{CB8D8511-2DC1-45C0-BB5C-94B174D91646}" destId="{2B1C694B-67F9-4449-AFD8-7E87D27FDB60}" srcOrd="1" destOrd="0" parTransId="{29269204-1930-4663-BD1A-7D3C3543EA59}" sibTransId="{644EC871-464F-42B9-88F9-976842FEFA82}"/>
    <dgm:cxn modelId="{E5EAA9CB-D67B-47F4-8136-76071FDA551C}" type="presOf" srcId="{94D989C9-825B-4897-90F3-0A899B991990}" destId="{D099FB18-AC6F-4B80-9697-D30CE6D4F144}" srcOrd="0" destOrd="2" presId="urn:microsoft.com/office/officeart/2005/8/layout/vList2"/>
    <dgm:cxn modelId="{1388546E-2FBE-4723-8F7D-DE11F3A6FF15}" type="presOf" srcId="{E5892A36-B5D6-4281-BCED-F807AD2046E6}" destId="{D099FB18-AC6F-4B80-9697-D30CE6D4F144}" srcOrd="0" destOrd="4" presId="urn:microsoft.com/office/officeart/2005/8/layout/vList2"/>
    <dgm:cxn modelId="{61757688-ECC0-454C-9AC0-64B0F47D8C4A}" type="presOf" srcId="{C83F046D-0978-45F7-AFBD-76CB5B820A85}" destId="{D099FB18-AC6F-4B80-9697-D30CE6D4F144}" srcOrd="0" destOrd="1" presId="urn:microsoft.com/office/officeart/2005/8/layout/vList2"/>
    <dgm:cxn modelId="{17A7B61C-BD63-4AC9-A5E8-A648EB65CC0F}" srcId="{2B1C694B-67F9-4449-AFD8-7E87D27FDB60}" destId="{E5892A36-B5D6-4281-BCED-F807AD2046E6}" srcOrd="4" destOrd="0" parTransId="{31EF1FA3-412B-4768-A847-D9CCE067F1D6}" sibTransId="{9060C591-FD93-4D07-A11E-6FAAA8C035EC}"/>
    <dgm:cxn modelId="{69232B45-0AAA-4991-B714-2D7ED585C27E}" srcId="{2B1C694B-67F9-4449-AFD8-7E87D27FDB60}" destId="{C83F046D-0978-45F7-AFBD-76CB5B820A85}" srcOrd="1" destOrd="0" parTransId="{9361DDFF-305F-4C84-8F57-8DB72417F289}" sibTransId="{37B463F1-51F7-4171-8C6A-80AD2C8A1FFC}"/>
    <dgm:cxn modelId="{4DF6626A-8201-493A-9E66-F3B001F0B2D3}" srcId="{2B1C694B-67F9-4449-AFD8-7E87D27FDB60}" destId="{94D989C9-825B-4897-90F3-0A899B991990}" srcOrd="2" destOrd="0" parTransId="{B3AFC6AD-4DAA-40F9-9F41-120B3203EB6F}" sibTransId="{30F04E81-B86A-4923-A15F-F267F8EBD0CD}"/>
    <dgm:cxn modelId="{28CA4755-A8BD-4107-9F29-43E8207128C3}" srcId="{2B1C694B-67F9-4449-AFD8-7E87D27FDB60}" destId="{A890E17D-C205-4D00-92F3-6B88A9D88785}" srcOrd="0" destOrd="0" parTransId="{0BAF7D68-24E1-4E6F-9C74-B59E8E34695E}" sibTransId="{C230D63B-75AE-4D79-8C06-8702DF0B2FC9}"/>
    <dgm:cxn modelId="{CBBB1469-2BB7-4AC6-BB42-84B79FC8ABE8}" type="presOf" srcId="{A220BF44-D747-4695-B526-A82357EB087B}" destId="{D099FB18-AC6F-4B80-9697-D30CE6D4F144}" srcOrd="0" destOrd="3" presId="urn:microsoft.com/office/officeart/2005/8/layout/vList2"/>
    <dgm:cxn modelId="{9448602A-4D71-42B7-8BE8-AFD4373F0AC5}" srcId="{B4FF1FC5-9B5E-47FA-82BD-F0F7B149D254}" destId="{C3467CD3-7B38-4A0E-BFEB-CC9FD883C2FE}" srcOrd="1" destOrd="0" parTransId="{2043B7C5-5825-4F30-849D-17BF43295842}" sibTransId="{31A98754-BAA9-49C5-B909-F8BA591E9E4C}"/>
    <dgm:cxn modelId="{BBFE3376-3A4B-4A99-9739-4B514A6AFD28}" srcId="{B4FF1FC5-9B5E-47FA-82BD-F0F7B149D254}" destId="{D164E114-C17E-4FC0-B3DC-950ADAF28730}" srcOrd="0" destOrd="0" parTransId="{6ACA3C60-ABE7-4415-8152-D33B1EA9B42B}" sibTransId="{38FD9B7A-CD82-435B-A447-E5F09281740C}"/>
    <dgm:cxn modelId="{FDC9D713-1618-4E3C-BC42-43FCFBE89C5B}" type="presOf" srcId="{2B1C694B-67F9-4449-AFD8-7E87D27FDB60}" destId="{DABFA500-CD8E-4AB8-8EEE-09A43A60A1C4}" srcOrd="0" destOrd="0" presId="urn:microsoft.com/office/officeart/2005/8/layout/vList2"/>
    <dgm:cxn modelId="{CE03FF51-8E82-4CF3-A11D-E518C634399A}" type="presOf" srcId="{C3467CD3-7B38-4A0E-BFEB-CC9FD883C2FE}" destId="{A52B8723-D058-47D4-A295-4D3EFE9F053D}" srcOrd="0" destOrd="1" presId="urn:microsoft.com/office/officeart/2005/8/layout/vList2"/>
    <dgm:cxn modelId="{E61C2D26-4C44-43F4-AA5F-ED62C4E7B28A}" type="presOf" srcId="{CB8D8511-2DC1-45C0-BB5C-94B174D91646}" destId="{A3889D48-91FD-4BCD-AD1D-29694C38F3E7}" srcOrd="0" destOrd="0" presId="urn:microsoft.com/office/officeart/2005/8/layout/vList2"/>
    <dgm:cxn modelId="{C5BA4F81-159C-4C07-ADB1-3C5C5A5D80B8}" srcId="{2B1C694B-67F9-4449-AFD8-7E87D27FDB60}" destId="{A220BF44-D747-4695-B526-A82357EB087B}" srcOrd="3" destOrd="0" parTransId="{0B1804DE-F69C-4631-A16D-DD339DC390B0}" sibTransId="{82B216FB-6466-4B7A-AF40-6D561C3B4309}"/>
    <dgm:cxn modelId="{D1226F47-0EB5-44CF-8F26-9355FA50BA89}" type="presParOf" srcId="{A3889D48-91FD-4BCD-AD1D-29694C38F3E7}" destId="{43D9C4DE-80A6-4611-B3BA-A756B8325588}" srcOrd="0" destOrd="0" presId="urn:microsoft.com/office/officeart/2005/8/layout/vList2"/>
    <dgm:cxn modelId="{F191C35B-39B1-4B87-85E9-58176D70D592}" type="presParOf" srcId="{A3889D48-91FD-4BCD-AD1D-29694C38F3E7}" destId="{A52B8723-D058-47D4-A295-4D3EFE9F053D}" srcOrd="1" destOrd="0" presId="urn:microsoft.com/office/officeart/2005/8/layout/vList2"/>
    <dgm:cxn modelId="{AEBD677A-A166-4876-8933-A4633946166C}" type="presParOf" srcId="{A3889D48-91FD-4BCD-AD1D-29694C38F3E7}" destId="{DABFA500-CD8E-4AB8-8EEE-09A43A60A1C4}" srcOrd="2" destOrd="0" presId="urn:microsoft.com/office/officeart/2005/8/layout/vList2"/>
    <dgm:cxn modelId="{18A239EF-84A1-434D-8D86-5F2E25925CD8}" type="presParOf" srcId="{A3889D48-91FD-4BCD-AD1D-29694C38F3E7}" destId="{D099FB18-AC6F-4B80-9697-D30CE6D4F14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034EAB-6695-4A63-9AB6-24417F154C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B0793F-C783-424A-94EA-083A15C49A6E}">
      <dgm:prSet/>
      <dgm:spPr/>
      <dgm:t>
        <a:bodyPr/>
        <a:lstStyle/>
        <a:p>
          <a:pPr rtl="0"/>
          <a:r>
            <a:rPr lang="fr-FR" dirty="0" smtClean="0"/>
            <a:t>Indications</a:t>
          </a:r>
          <a:endParaRPr lang="fr-FR" dirty="0"/>
        </a:p>
      </dgm:t>
    </dgm:pt>
    <dgm:pt modelId="{D10150CC-249A-4923-B880-61AF5135365D}" type="parTrans" cxnId="{DCDA4692-45C4-470C-BF80-0B9560C62803}">
      <dgm:prSet/>
      <dgm:spPr/>
      <dgm:t>
        <a:bodyPr/>
        <a:lstStyle/>
        <a:p>
          <a:endParaRPr lang="fr-FR"/>
        </a:p>
      </dgm:t>
    </dgm:pt>
    <dgm:pt modelId="{7DEAF8C2-3976-41AD-ABAA-7C978CFED292}" type="sibTrans" cxnId="{DCDA4692-45C4-470C-BF80-0B9560C62803}">
      <dgm:prSet/>
      <dgm:spPr/>
      <dgm:t>
        <a:bodyPr/>
        <a:lstStyle/>
        <a:p>
          <a:endParaRPr lang="fr-FR"/>
        </a:p>
      </dgm:t>
    </dgm:pt>
    <dgm:pt modelId="{3BE3DE93-9668-4D6F-99D2-63F08539DA04}">
      <dgm:prSet/>
      <dgm:spPr/>
      <dgm:t>
        <a:bodyPr/>
        <a:lstStyle/>
        <a:p>
          <a:pPr rtl="0"/>
          <a:r>
            <a:rPr lang="fr-FR" dirty="0" smtClean="0"/>
            <a:t>Détresse vitale</a:t>
          </a:r>
          <a:endParaRPr lang="fr-FR" dirty="0"/>
        </a:p>
      </dgm:t>
    </dgm:pt>
    <dgm:pt modelId="{4D1886F6-8023-4C54-A118-68DFD2FAF383}" type="parTrans" cxnId="{DFDA6C34-7BDB-4ADB-8536-96FEA3FFF409}">
      <dgm:prSet/>
      <dgm:spPr/>
      <dgm:t>
        <a:bodyPr/>
        <a:lstStyle/>
        <a:p>
          <a:endParaRPr lang="fr-FR"/>
        </a:p>
      </dgm:t>
    </dgm:pt>
    <dgm:pt modelId="{7694AD8A-BE68-49A4-8A1B-C04C3E645144}" type="sibTrans" cxnId="{DFDA6C34-7BDB-4ADB-8536-96FEA3FFF409}">
      <dgm:prSet/>
      <dgm:spPr/>
      <dgm:t>
        <a:bodyPr/>
        <a:lstStyle/>
        <a:p>
          <a:endParaRPr lang="fr-FR"/>
        </a:p>
      </dgm:t>
    </dgm:pt>
    <dgm:pt modelId="{247B7B12-6A16-49EF-B44C-3D0A6F1FB862}">
      <dgm:prSet/>
      <dgm:spPr/>
      <dgm:t>
        <a:bodyPr/>
        <a:lstStyle/>
        <a:p>
          <a:pPr rtl="0"/>
          <a:r>
            <a:rPr lang="fr-FR" dirty="0" smtClean="0"/>
            <a:t>Intoxication aux fumées ou CO</a:t>
          </a:r>
          <a:endParaRPr lang="fr-FR" dirty="0"/>
        </a:p>
      </dgm:t>
    </dgm:pt>
    <dgm:pt modelId="{9D764E5F-B03D-48A3-A4E4-1C96548318E7}" type="parTrans" cxnId="{213CD591-F7F9-4240-83D9-0F9C40E412D2}">
      <dgm:prSet/>
      <dgm:spPr/>
      <dgm:t>
        <a:bodyPr/>
        <a:lstStyle/>
        <a:p>
          <a:endParaRPr lang="fr-FR"/>
        </a:p>
      </dgm:t>
    </dgm:pt>
    <dgm:pt modelId="{95347C7C-8A3C-4980-9764-74ABD1CF0E23}" type="sibTrans" cxnId="{213CD591-F7F9-4240-83D9-0F9C40E412D2}">
      <dgm:prSet/>
      <dgm:spPr/>
      <dgm:t>
        <a:bodyPr/>
        <a:lstStyle/>
        <a:p>
          <a:endParaRPr lang="fr-FR"/>
        </a:p>
      </dgm:t>
    </dgm:pt>
    <dgm:pt modelId="{9EC7F550-2FE2-4D57-843C-1AEA37543AF0}">
      <dgm:prSet/>
      <dgm:spPr/>
      <dgm:t>
        <a:bodyPr/>
        <a:lstStyle/>
        <a:p>
          <a:pPr rtl="0"/>
          <a:r>
            <a:rPr lang="fr-FR" dirty="0" smtClean="0"/>
            <a:t>ADD</a:t>
          </a:r>
          <a:endParaRPr lang="fr-FR" dirty="0"/>
        </a:p>
      </dgm:t>
    </dgm:pt>
    <dgm:pt modelId="{3EF28963-BA34-406E-8043-C17EDD9DA0A2}" type="parTrans" cxnId="{0915FE45-1493-4D2E-8DC1-421DFF1A3C25}">
      <dgm:prSet/>
      <dgm:spPr/>
      <dgm:t>
        <a:bodyPr/>
        <a:lstStyle/>
        <a:p>
          <a:endParaRPr lang="fr-FR"/>
        </a:p>
      </dgm:t>
    </dgm:pt>
    <dgm:pt modelId="{5968C64A-6626-49EC-A865-68E6E709265A}" type="sibTrans" cxnId="{0915FE45-1493-4D2E-8DC1-421DFF1A3C25}">
      <dgm:prSet/>
      <dgm:spPr/>
      <dgm:t>
        <a:bodyPr/>
        <a:lstStyle/>
        <a:p>
          <a:endParaRPr lang="fr-FR"/>
        </a:p>
      </dgm:t>
    </dgm:pt>
    <dgm:pt modelId="{4B1A2171-0DCB-47AE-A5F9-6480DBDD2384}">
      <dgm:prSet/>
      <dgm:spPr/>
      <dgm:t>
        <a:bodyPr/>
        <a:lstStyle/>
        <a:p>
          <a:pPr rtl="0"/>
          <a:r>
            <a:rPr lang="fr-FR" dirty="0" smtClean="0"/>
            <a:t>SpO2 &lt; 94 % (89% chez l’insuffisant respiratoire chronique)</a:t>
          </a:r>
          <a:endParaRPr lang="fr-FR" dirty="0"/>
        </a:p>
      </dgm:t>
    </dgm:pt>
    <dgm:pt modelId="{04B0A911-E60C-49C5-8826-B9525E1BB393}" type="parTrans" cxnId="{64F5075C-E4F4-49BD-9C9D-9D62F2BA7C5A}">
      <dgm:prSet/>
      <dgm:spPr/>
      <dgm:t>
        <a:bodyPr/>
        <a:lstStyle/>
        <a:p>
          <a:endParaRPr lang="fr-FR"/>
        </a:p>
      </dgm:t>
    </dgm:pt>
    <dgm:pt modelId="{E07C0257-793E-4C47-8DFB-A7A214284C9B}" type="sibTrans" cxnId="{64F5075C-E4F4-49BD-9C9D-9D62F2BA7C5A}">
      <dgm:prSet/>
      <dgm:spPr/>
      <dgm:t>
        <a:bodyPr/>
        <a:lstStyle/>
        <a:p>
          <a:endParaRPr lang="fr-FR"/>
        </a:p>
      </dgm:t>
    </dgm:pt>
    <dgm:pt modelId="{245A302C-4087-470C-B5E1-C8180EEB4EF0}">
      <dgm:prSet/>
      <dgm:spPr/>
      <dgm:t>
        <a:bodyPr/>
        <a:lstStyle/>
        <a:p>
          <a:pPr rtl="0"/>
          <a:r>
            <a:rPr lang="fr-FR" dirty="0" smtClean="0"/>
            <a:t>Crise douloureuse chez les drépanocytaires</a:t>
          </a:r>
          <a:endParaRPr lang="fr-FR" dirty="0"/>
        </a:p>
      </dgm:t>
    </dgm:pt>
    <dgm:pt modelId="{7DF6C150-FFA5-4848-98C9-F55A8D90E37F}" type="parTrans" cxnId="{3C3768A2-974C-4E19-82D6-AE9C0CC26257}">
      <dgm:prSet/>
      <dgm:spPr/>
      <dgm:t>
        <a:bodyPr/>
        <a:lstStyle/>
        <a:p>
          <a:endParaRPr lang="fr-FR"/>
        </a:p>
      </dgm:t>
    </dgm:pt>
    <dgm:pt modelId="{BD2F392A-C83F-40E4-B0F1-A3E5F7CC6B6E}" type="sibTrans" cxnId="{3C3768A2-974C-4E19-82D6-AE9C0CC26257}">
      <dgm:prSet/>
      <dgm:spPr/>
      <dgm:t>
        <a:bodyPr/>
        <a:lstStyle/>
        <a:p>
          <a:endParaRPr lang="fr-FR"/>
        </a:p>
      </dgm:t>
    </dgm:pt>
    <dgm:pt modelId="{BD1B895D-B60E-4814-A052-E8F4BF63F2DF}" type="pres">
      <dgm:prSet presAssocID="{3C034EAB-6695-4A63-9AB6-24417F154C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32A7C3A-8AFE-42F8-8D4A-560B77798EE0}" type="pres">
      <dgm:prSet presAssocID="{57B0793F-C783-424A-94EA-083A15C49A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D9FABA-FA99-4C5B-91C1-A33BBBC15EA8}" type="pres">
      <dgm:prSet presAssocID="{57B0793F-C783-424A-94EA-083A15C49A6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945F9C-665A-4C91-9C4B-D21FE372E9B3}" type="presOf" srcId="{3BE3DE93-9668-4D6F-99D2-63F08539DA04}" destId="{DFD9FABA-FA99-4C5B-91C1-A33BBBC15EA8}" srcOrd="0" destOrd="0" presId="urn:microsoft.com/office/officeart/2005/8/layout/vList2"/>
    <dgm:cxn modelId="{DCDA4692-45C4-470C-BF80-0B9560C62803}" srcId="{3C034EAB-6695-4A63-9AB6-24417F154C79}" destId="{57B0793F-C783-424A-94EA-083A15C49A6E}" srcOrd="0" destOrd="0" parTransId="{D10150CC-249A-4923-B880-61AF5135365D}" sibTransId="{7DEAF8C2-3976-41AD-ABAA-7C978CFED292}"/>
    <dgm:cxn modelId="{64F5075C-E4F4-49BD-9C9D-9D62F2BA7C5A}" srcId="{57B0793F-C783-424A-94EA-083A15C49A6E}" destId="{4B1A2171-0DCB-47AE-A5F9-6480DBDD2384}" srcOrd="3" destOrd="0" parTransId="{04B0A911-E60C-49C5-8826-B9525E1BB393}" sibTransId="{E07C0257-793E-4C47-8DFB-A7A214284C9B}"/>
    <dgm:cxn modelId="{213CD591-F7F9-4240-83D9-0F9C40E412D2}" srcId="{57B0793F-C783-424A-94EA-083A15C49A6E}" destId="{247B7B12-6A16-49EF-B44C-3D0A6F1FB862}" srcOrd="1" destOrd="0" parTransId="{9D764E5F-B03D-48A3-A4E4-1C96548318E7}" sibTransId="{95347C7C-8A3C-4980-9764-74ABD1CF0E23}"/>
    <dgm:cxn modelId="{710306B3-1644-4501-B066-64C2D7BE67F1}" type="presOf" srcId="{245A302C-4087-470C-B5E1-C8180EEB4EF0}" destId="{DFD9FABA-FA99-4C5B-91C1-A33BBBC15EA8}" srcOrd="0" destOrd="4" presId="urn:microsoft.com/office/officeart/2005/8/layout/vList2"/>
    <dgm:cxn modelId="{DFDA6C34-7BDB-4ADB-8536-96FEA3FFF409}" srcId="{57B0793F-C783-424A-94EA-083A15C49A6E}" destId="{3BE3DE93-9668-4D6F-99D2-63F08539DA04}" srcOrd="0" destOrd="0" parTransId="{4D1886F6-8023-4C54-A118-68DFD2FAF383}" sibTransId="{7694AD8A-BE68-49A4-8A1B-C04C3E645144}"/>
    <dgm:cxn modelId="{0D0CD585-2959-4942-82DD-6D3E5132A4CC}" type="presOf" srcId="{247B7B12-6A16-49EF-B44C-3D0A6F1FB862}" destId="{DFD9FABA-FA99-4C5B-91C1-A33BBBC15EA8}" srcOrd="0" destOrd="1" presId="urn:microsoft.com/office/officeart/2005/8/layout/vList2"/>
    <dgm:cxn modelId="{3C3768A2-974C-4E19-82D6-AE9C0CC26257}" srcId="{57B0793F-C783-424A-94EA-083A15C49A6E}" destId="{245A302C-4087-470C-B5E1-C8180EEB4EF0}" srcOrd="4" destOrd="0" parTransId="{7DF6C150-FFA5-4848-98C9-F55A8D90E37F}" sibTransId="{BD2F392A-C83F-40E4-B0F1-A3E5F7CC6B6E}"/>
    <dgm:cxn modelId="{C49686EF-6698-43FE-9A8F-BFA75E95BB84}" type="presOf" srcId="{9EC7F550-2FE2-4D57-843C-1AEA37543AF0}" destId="{DFD9FABA-FA99-4C5B-91C1-A33BBBC15EA8}" srcOrd="0" destOrd="2" presId="urn:microsoft.com/office/officeart/2005/8/layout/vList2"/>
    <dgm:cxn modelId="{651C70E0-C87E-4A1B-940F-566602B87BAD}" type="presOf" srcId="{3C034EAB-6695-4A63-9AB6-24417F154C79}" destId="{BD1B895D-B60E-4814-A052-E8F4BF63F2DF}" srcOrd="0" destOrd="0" presId="urn:microsoft.com/office/officeart/2005/8/layout/vList2"/>
    <dgm:cxn modelId="{0915FE45-1493-4D2E-8DC1-421DFF1A3C25}" srcId="{57B0793F-C783-424A-94EA-083A15C49A6E}" destId="{9EC7F550-2FE2-4D57-843C-1AEA37543AF0}" srcOrd="2" destOrd="0" parTransId="{3EF28963-BA34-406E-8043-C17EDD9DA0A2}" sibTransId="{5968C64A-6626-49EC-A865-68E6E709265A}"/>
    <dgm:cxn modelId="{87D251C8-192C-4B10-9201-617BCE60F521}" type="presOf" srcId="{4B1A2171-0DCB-47AE-A5F9-6480DBDD2384}" destId="{DFD9FABA-FA99-4C5B-91C1-A33BBBC15EA8}" srcOrd="0" destOrd="3" presId="urn:microsoft.com/office/officeart/2005/8/layout/vList2"/>
    <dgm:cxn modelId="{45FAE395-8775-4368-A0C6-4D5BD3ED510C}" type="presOf" srcId="{57B0793F-C783-424A-94EA-083A15C49A6E}" destId="{632A7C3A-8AFE-42F8-8D4A-560B77798EE0}" srcOrd="0" destOrd="0" presId="urn:microsoft.com/office/officeart/2005/8/layout/vList2"/>
    <dgm:cxn modelId="{CFAFB5F4-1704-4CF7-93A8-7D81468B7919}" type="presParOf" srcId="{BD1B895D-B60E-4814-A052-E8F4BF63F2DF}" destId="{632A7C3A-8AFE-42F8-8D4A-560B77798EE0}" srcOrd="0" destOrd="0" presId="urn:microsoft.com/office/officeart/2005/8/layout/vList2"/>
    <dgm:cxn modelId="{D4959A04-601B-4EA2-B99B-B51D4FEA959A}" type="presParOf" srcId="{BD1B895D-B60E-4814-A052-E8F4BF63F2DF}" destId="{DFD9FABA-FA99-4C5B-91C1-A33BBBC15E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034EAB-6695-4A63-9AB6-24417F154C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B0793F-C783-424A-94EA-083A15C49A6E}">
      <dgm:prSet/>
      <dgm:spPr/>
      <dgm:t>
        <a:bodyPr/>
        <a:lstStyle/>
        <a:p>
          <a:pPr rtl="0"/>
          <a:r>
            <a:rPr lang="fr-FR" dirty="0" smtClean="0"/>
            <a:t>Matériel</a:t>
          </a:r>
          <a:endParaRPr lang="fr-FR" dirty="0"/>
        </a:p>
      </dgm:t>
    </dgm:pt>
    <dgm:pt modelId="{D10150CC-249A-4923-B880-61AF5135365D}" type="parTrans" cxnId="{DCDA4692-45C4-470C-BF80-0B9560C62803}">
      <dgm:prSet/>
      <dgm:spPr/>
      <dgm:t>
        <a:bodyPr/>
        <a:lstStyle/>
        <a:p>
          <a:endParaRPr lang="fr-FR"/>
        </a:p>
      </dgm:t>
    </dgm:pt>
    <dgm:pt modelId="{7DEAF8C2-3976-41AD-ABAA-7C978CFED292}" type="sibTrans" cxnId="{DCDA4692-45C4-470C-BF80-0B9560C62803}">
      <dgm:prSet/>
      <dgm:spPr/>
      <dgm:t>
        <a:bodyPr/>
        <a:lstStyle/>
        <a:p>
          <a:endParaRPr lang="fr-FR"/>
        </a:p>
      </dgm:t>
    </dgm:pt>
    <dgm:pt modelId="{3BE3DE93-9668-4D6F-99D2-63F08539DA04}">
      <dgm:prSet/>
      <dgm:spPr/>
      <dgm:t>
        <a:bodyPr/>
        <a:lstStyle/>
        <a:p>
          <a:pPr rtl="0"/>
          <a:r>
            <a:rPr lang="fr-FR" dirty="0" smtClean="0">
              <a:solidFill>
                <a:srgbClr val="FF0000"/>
              </a:solidFill>
            </a:rPr>
            <a:t>« mesure de la SpO2 obligatoire pour l’administration d’O2 en inhalation »</a:t>
          </a:r>
          <a:endParaRPr lang="fr-FR" dirty="0"/>
        </a:p>
      </dgm:t>
    </dgm:pt>
    <dgm:pt modelId="{4D1886F6-8023-4C54-A118-68DFD2FAF383}" type="parTrans" cxnId="{DFDA6C34-7BDB-4ADB-8536-96FEA3FFF409}">
      <dgm:prSet/>
      <dgm:spPr/>
      <dgm:t>
        <a:bodyPr/>
        <a:lstStyle/>
        <a:p>
          <a:endParaRPr lang="fr-FR"/>
        </a:p>
      </dgm:t>
    </dgm:pt>
    <dgm:pt modelId="{7694AD8A-BE68-49A4-8A1B-C04C3E645144}" type="sibTrans" cxnId="{DFDA6C34-7BDB-4ADB-8536-96FEA3FFF409}">
      <dgm:prSet/>
      <dgm:spPr/>
      <dgm:t>
        <a:bodyPr/>
        <a:lstStyle/>
        <a:p>
          <a:endParaRPr lang="fr-FR"/>
        </a:p>
      </dgm:t>
    </dgm:pt>
    <dgm:pt modelId="{E1293FA6-7B0E-4AC2-B1C7-2CD9D11D060F}">
      <dgm:prSet/>
      <dgm:spPr/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3 moyens d’inhaler différents :</a:t>
          </a:r>
          <a:endParaRPr lang="fr-FR" dirty="0">
            <a:solidFill>
              <a:schemeClr val="tx1"/>
            </a:solidFill>
          </a:endParaRPr>
        </a:p>
      </dgm:t>
    </dgm:pt>
    <dgm:pt modelId="{3D427CFC-7BBF-44EF-BE99-2B85730E1E9D}" type="parTrans" cxnId="{74494245-32B8-4D34-8412-87853C9429F0}">
      <dgm:prSet/>
      <dgm:spPr/>
      <dgm:t>
        <a:bodyPr/>
        <a:lstStyle/>
        <a:p>
          <a:endParaRPr lang="fr-FR"/>
        </a:p>
      </dgm:t>
    </dgm:pt>
    <dgm:pt modelId="{7AB73B52-85B1-4CEB-A7F7-E2B207926AD1}" type="sibTrans" cxnId="{74494245-32B8-4D34-8412-87853C9429F0}">
      <dgm:prSet/>
      <dgm:spPr/>
      <dgm:t>
        <a:bodyPr/>
        <a:lstStyle/>
        <a:p>
          <a:endParaRPr lang="fr-FR"/>
        </a:p>
      </dgm:t>
    </dgm:pt>
    <dgm:pt modelId="{46E96A92-AC6F-4D44-A393-1924F9414232}">
      <dgm:prSet/>
      <dgm:spPr/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Masque à Haute Concentration</a:t>
          </a:r>
          <a:endParaRPr lang="fr-FR" dirty="0">
            <a:solidFill>
              <a:schemeClr val="tx1"/>
            </a:solidFill>
          </a:endParaRPr>
        </a:p>
      </dgm:t>
    </dgm:pt>
    <dgm:pt modelId="{FE750DFA-9627-46BF-97E8-ED8014AE1A55}" type="parTrans" cxnId="{0E4F0E87-6611-4607-8D98-402C611C8351}">
      <dgm:prSet/>
      <dgm:spPr/>
      <dgm:t>
        <a:bodyPr/>
        <a:lstStyle/>
        <a:p>
          <a:endParaRPr lang="fr-FR"/>
        </a:p>
      </dgm:t>
    </dgm:pt>
    <dgm:pt modelId="{EF3CD11E-A3EA-47A8-B495-91FCEBBE646A}" type="sibTrans" cxnId="{0E4F0E87-6611-4607-8D98-402C611C8351}">
      <dgm:prSet/>
      <dgm:spPr/>
      <dgm:t>
        <a:bodyPr/>
        <a:lstStyle/>
        <a:p>
          <a:endParaRPr lang="fr-FR"/>
        </a:p>
      </dgm:t>
    </dgm:pt>
    <dgm:pt modelId="{879D7A0C-E1DE-4AD7-9A5A-9B015FB9F42D}">
      <dgm:prSet/>
      <dgm:spPr/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Masque Simple</a:t>
          </a:r>
          <a:endParaRPr lang="fr-FR" dirty="0">
            <a:solidFill>
              <a:schemeClr val="tx1"/>
            </a:solidFill>
          </a:endParaRPr>
        </a:p>
      </dgm:t>
    </dgm:pt>
    <dgm:pt modelId="{B35B187D-E49E-457B-98A7-11D6A246D551}" type="parTrans" cxnId="{9E669945-0BE5-4E7D-BDAD-5689EEBB9E16}">
      <dgm:prSet/>
      <dgm:spPr/>
      <dgm:t>
        <a:bodyPr/>
        <a:lstStyle/>
        <a:p>
          <a:endParaRPr lang="fr-FR"/>
        </a:p>
      </dgm:t>
    </dgm:pt>
    <dgm:pt modelId="{4C44A630-947F-4002-BE9C-0E7F3431FE2C}" type="sibTrans" cxnId="{9E669945-0BE5-4E7D-BDAD-5689EEBB9E16}">
      <dgm:prSet/>
      <dgm:spPr/>
      <dgm:t>
        <a:bodyPr/>
        <a:lstStyle/>
        <a:p>
          <a:endParaRPr lang="fr-FR"/>
        </a:p>
      </dgm:t>
    </dgm:pt>
    <dgm:pt modelId="{55EDD873-E45C-419F-BC97-43273581A113}">
      <dgm:prSet/>
      <dgm:spPr/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Lunettes à oxygène</a:t>
          </a:r>
          <a:endParaRPr lang="fr-FR" dirty="0">
            <a:solidFill>
              <a:schemeClr val="tx1"/>
            </a:solidFill>
          </a:endParaRPr>
        </a:p>
      </dgm:t>
    </dgm:pt>
    <dgm:pt modelId="{2F4354F6-3B00-4867-BAE2-8E51E6164921}" type="parTrans" cxnId="{05C68549-9A76-47F3-A20E-3AD1FB5502A7}">
      <dgm:prSet/>
      <dgm:spPr/>
      <dgm:t>
        <a:bodyPr/>
        <a:lstStyle/>
        <a:p>
          <a:endParaRPr lang="fr-FR"/>
        </a:p>
      </dgm:t>
    </dgm:pt>
    <dgm:pt modelId="{0EF467DA-6B20-4F1B-8AA7-AFFD4B7CD3F7}" type="sibTrans" cxnId="{05C68549-9A76-47F3-A20E-3AD1FB5502A7}">
      <dgm:prSet/>
      <dgm:spPr/>
      <dgm:t>
        <a:bodyPr/>
        <a:lstStyle/>
        <a:p>
          <a:endParaRPr lang="fr-FR"/>
        </a:p>
      </dgm:t>
    </dgm:pt>
    <dgm:pt modelId="{BD1B895D-B60E-4814-A052-E8F4BF63F2DF}" type="pres">
      <dgm:prSet presAssocID="{3C034EAB-6695-4A63-9AB6-24417F154C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32A7C3A-8AFE-42F8-8D4A-560B77798EE0}" type="pres">
      <dgm:prSet presAssocID="{57B0793F-C783-424A-94EA-083A15C49A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D9FABA-FA99-4C5B-91C1-A33BBBC15EA8}" type="pres">
      <dgm:prSet presAssocID="{57B0793F-C783-424A-94EA-083A15C49A6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92B3A83-E071-4028-9948-DD6BDEC3E2BB}" type="presOf" srcId="{879D7A0C-E1DE-4AD7-9A5A-9B015FB9F42D}" destId="{DFD9FABA-FA99-4C5B-91C1-A33BBBC15EA8}" srcOrd="0" destOrd="3" presId="urn:microsoft.com/office/officeart/2005/8/layout/vList2"/>
    <dgm:cxn modelId="{DCDA4692-45C4-470C-BF80-0B9560C62803}" srcId="{3C034EAB-6695-4A63-9AB6-24417F154C79}" destId="{57B0793F-C783-424A-94EA-083A15C49A6E}" srcOrd="0" destOrd="0" parTransId="{D10150CC-249A-4923-B880-61AF5135365D}" sibTransId="{7DEAF8C2-3976-41AD-ABAA-7C978CFED292}"/>
    <dgm:cxn modelId="{0E4F0E87-6611-4607-8D98-402C611C8351}" srcId="{E1293FA6-7B0E-4AC2-B1C7-2CD9D11D060F}" destId="{46E96A92-AC6F-4D44-A393-1924F9414232}" srcOrd="0" destOrd="0" parTransId="{FE750DFA-9627-46BF-97E8-ED8014AE1A55}" sibTransId="{EF3CD11E-A3EA-47A8-B495-91FCEBBE646A}"/>
    <dgm:cxn modelId="{9B4DB382-E8D1-44EB-A32A-B36246882D9B}" type="presOf" srcId="{3C034EAB-6695-4A63-9AB6-24417F154C79}" destId="{BD1B895D-B60E-4814-A052-E8F4BF63F2DF}" srcOrd="0" destOrd="0" presId="urn:microsoft.com/office/officeart/2005/8/layout/vList2"/>
    <dgm:cxn modelId="{74494245-32B8-4D34-8412-87853C9429F0}" srcId="{57B0793F-C783-424A-94EA-083A15C49A6E}" destId="{E1293FA6-7B0E-4AC2-B1C7-2CD9D11D060F}" srcOrd="1" destOrd="0" parTransId="{3D427CFC-7BBF-44EF-BE99-2B85730E1E9D}" sibTransId="{7AB73B52-85B1-4CEB-A7F7-E2B207926AD1}"/>
    <dgm:cxn modelId="{77C8F213-950A-4E68-AAD4-CCE1FBC71F12}" type="presOf" srcId="{55EDD873-E45C-419F-BC97-43273581A113}" destId="{DFD9FABA-FA99-4C5B-91C1-A33BBBC15EA8}" srcOrd="0" destOrd="4" presId="urn:microsoft.com/office/officeart/2005/8/layout/vList2"/>
    <dgm:cxn modelId="{9E669945-0BE5-4E7D-BDAD-5689EEBB9E16}" srcId="{E1293FA6-7B0E-4AC2-B1C7-2CD9D11D060F}" destId="{879D7A0C-E1DE-4AD7-9A5A-9B015FB9F42D}" srcOrd="1" destOrd="0" parTransId="{B35B187D-E49E-457B-98A7-11D6A246D551}" sibTransId="{4C44A630-947F-4002-BE9C-0E7F3431FE2C}"/>
    <dgm:cxn modelId="{0C0C4428-D520-4D1E-B27A-AB6C6EF5D0FF}" type="presOf" srcId="{3BE3DE93-9668-4D6F-99D2-63F08539DA04}" destId="{DFD9FABA-FA99-4C5B-91C1-A33BBBC15EA8}" srcOrd="0" destOrd="0" presId="urn:microsoft.com/office/officeart/2005/8/layout/vList2"/>
    <dgm:cxn modelId="{DFDA6C34-7BDB-4ADB-8536-96FEA3FFF409}" srcId="{57B0793F-C783-424A-94EA-083A15C49A6E}" destId="{3BE3DE93-9668-4D6F-99D2-63F08539DA04}" srcOrd="0" destOrd="0" parTransId="{4D1886F6-8023-4C54-A118-68DFD2FAF383}" sibTransId="{7694AD8A-BE68-49A4-8A1B-C04C3E645144}"/>
    <dgm:cxn modelId="{916F867D-2FF7-42F4-A56C-EB911C854B1D}" type="presOf" srcId="{57B0793F-C783-424A-94EA-083A15C49A6E}" destId="{632A7C3A-8AFE-42F8-8D4A-560B77798EE0}" srcOrd="0" destOrd="0" presId="urn:microsoft.com/office/officeart/2005/8/layout/vList2"/>
    <dgm:cxn modelId="{82B30DA8-5780-431A-830F-ECDAF0EA390A}" type="presOf" srcId="{46E96A92-AC6F-4D44-A393-1924F9414232}" destId="{DFD9FABA-FA99-4C5B-91C1-A33BBBC15EA8}" srcOrd="0" destOrd="2" presId="urn:microsoft.com/office/officeart/2005/8/layout/vList2"/>
    <dgm:cxn modelId="{DAD6E02A-BFB1-4D47-823A-77A7F6F11674}" type="presOf" srcId="{E1293FA6-7B0E-4AC2-B1C7-2CD9D11D060F}" destId="{DFD9FABA-FA99-4C5B-91C1-A33BBBC15EA8}" srcOrd="0" destOrd="1" presId="urn:microsoft.com/office/officeart/2005/8/layout/vList2"/>
    <dgm:cxn modelId="{05C68549-9A76-47F3-A20E-3AD1FB5502A7}" srcId="{E1293FA6-7B0E-4AC2-B1C7-2CD9D11D060F}" destId="{55EDD873-E45C-419F-BC97-43273581A113}" srcOrd="2" destOrd="0" parTransId="{2F4354F6-3B00-4867-BAE2-8E51E6164921}" sibTransId="{0EF467DA-6B20-4F1B-8AA7-AFFD4B7CD3F7}"/>
    <dgm:cxn modelId="{F07D3E6B-ACC0-45D8-AEA1-D2C24321E51C}" type="presParOf" srcId="{BD1B895D-B60E-4814-A052-E8F4BF63F2DF}" destId="{632A7C3A-8AFE-42F8-8D4A-560B77798EE0}" srcOrd="0" destOrd="0" presId="urn:microsoft.com/office/officeart/2005/8/layout/vList2"/>
    <dgm:cxn modelId="{057C79BE-6C87-4EA8-ADBE-DB465D056272}" type="presParOf" srcId="{BD1B895D-B60E-4814-A052-E8F4BF63F2DF}" destId="{DFD9FABA-FA99-4C5B-91C1-A33BBBC15E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56AB42-3478-452A-B0D4-59FBC42C1AE6}">
      <dsp:nvSpPr>
        <dsp:cNvPr id="0" name=""/>
        <dsp:cNvSpPr/>
      </dsp:nvSpPr>
      <dsp:spPr>
        <a:xfrm>
          <a:off x="0" y="13118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Pratiquer les techniques de désobstruction si</a:t>
          </a:r>
          <a:endParaRPr lang="fr-FR" sz="3000" kern="1200" dirty="0"/>
        </a:p>
      </dsp:txBody>
      <dsp:txXfrm>
        <a:off x="0" y="13118"/>
        <a:ext cx="8229600" cy="719549"/>
      </dsp:txXfrm>
    </dsp:sp>
    <dsp:sp modelId="{378580A6-6FED-4DA5-BCD6-1CB649F1BD38}">
      <dsp:nvSpPr>
        <dsp:cNvPr id="0" name=""/>
        <dsp:cNvSpPr/>
      </dsp:nvSpPr>
      <dsp:spPr>
        <a:xfrm>
          <a:off x="0" y="732668"/>
          <a:ext cx="82296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En l’absence de ventilation</a:t>
          </a:r>
          <a:endParaRPr lang="fr-FR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La ventilation est présente mais pas suffisante</a:t>
          </a:r>
          <a:endParaRPr lang="fr-FR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300" kern="1200" dirty="0"/>
        </a:p>
      </dsp:txBody>
      <dsp:txXfrm>
        <a:off x="0" y="732668"/>
        <a:ext cx="8229600" cy="1210950"/>
      </dsp:txXfrm>
    </dsp:sp>
    <dsp:sp modelId="{1351400B-D15D-445A-9497-8E42E62363D3}">
      <dsp:nvSpPr>
        <dsp:cNvPr id="0" name=""/>
        <dsp:cNvSpPr/>
      </dsp:nvSpPr>
      <dsp:spPr>
        <a:xfrm>
          <a:off x="0" y="1943618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5 tapes dans le dos et compressions abdominales</a:t>
          </a:r>
          <a:endParaRPr lang="fr-FR" sz="3000" kern="1200" dirty="0"/>
        </a:p>
      </dsp:txBody>
      <dsp:txXfrm>
        <a:off x="0" y="1943618"/>
        <a:ext cx="8229600" cy="719549"/>
      </dsp:txXfrm>
    </dsp:sp>
    <dsp:sp modelId="{452DB1D1-25D2-4A4F-9F97-6FE64C8AD283}">
      <dsp:nvSpPr>
        <dsp:cNvPr id="0" name=""/>
        <dsp:cNvSpPr/>
      </dsp:nvSpPr>
      <dsp:spPr>
        <a:xfrm>
          <a:off x="0" y="2663168"/>
          <a:ext cx="822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300" kern="1200" dirty="0"/>
        </a:p>
      </dsp:txBody>
      <dsp:txXfrm>
        <a:off x="0" y="2663168"/>
        <a:ext cx="8229600" cy="496800"/>
      </dsp:txXfrm>
    </dsp:sp>
    <dsp:sp modelId="{A7281C03-6F5F-4C42-8E62-38807D30FB14}">
      <dsp:nvSpPr>
        <dsp:cNvPr id="0" name=""/>
        <dsp:cNvSpPr/>
      </dsp:nvSpPr>
      <dsp:spPr>
        <a:xfrm>
          <a:off x="0" y="3159968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Dans quel cas les compressions thoraciques ?</a:t>
          </a:r>
          <a:endParaRPr lang="fr-FR" sz="3000" kern="1200" dirty="0"/>
        </a:p>
      </dsp:txBody>
      <dsp:txXfrm>
        <a:off x="0" y="3159968"/>
        <a:ext cx="8229600" cy="719549"/>
      </dsp:txXfrm>
    </dsp:sp>
    <dsp:sp modelId="{93EA9932-18C4-49B7-AA25-41088054439D}">
      <dsp:nvSpPr>
        <dsp:cNvPr id="0" name=""/>
        <dsp:cNvSpPr/>
      </dsp:nvSpPr>
      <dsp:spPr>
        <a:xfrm>
          <a:off x="0" y="3879518"/>
          <a:ext cx="822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300" kern="1200" dirty="0"/>
        </a:p>
      </dsp:txBody>
      <dsp:txXfrm>
        <a:off x="0" y="3879518"/>
        <a:ext cx="8229600" cy="49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6D482F-5C0A-4FD1-80A5-9AF5B8503C76}">
      <dsp:nvSpPr>
        <dsp:cNvPr id="0" name=""/>
        <dsp:cNvSpPr/>
      </dsp:nvSpPr>
      <dsp:spPr>
        <a:xfrm>
          <a:off x="0" y="16808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Compression directe possible par la victime</a:t>
          </a:r>
          <a:endParaRPr lang="fr-FR" sz="2800" kern="1200" dirty="0"/>
        </a:p>
      </dsp:txBody>
      <dsp:txXfrm>
        <a:off x="0" y="16808"/>
        <a:ext cx="8229600" cy="671580"/>
      </dsp:txXfrm>
    </dsp:sp>
    <dsp:sp modelId="{C0835B31-3A70-4673-B4AD-86437C4731A4}">
      <dsp:nvSpPr>
        <dsp:cNvPr id="0" name=""/>
        <dsp:cNvSpPr/>
      </dsp:nvSpPr>
      <dsp:spPr>
        <a:xfrm>
          <a:off x="0" y="769028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Coussins hémostatiques (CHUT)</a:t>
          </a:r>
          <a:endParaRPr lang="fr-FR" sz="2800" kern="1200" dirty="0"/>
        </a:p>
      </dsp:txBody>
      <dsp:txXfrm>
        <a:off x="0" y="769028"/>
        <a:ext cx="8229600" cy="671580"/>
      </dsp:txXfrm>
    </dsp:sp>
    <dsp:sp modelId="{6F8F50F5-0D72-4677-AC33-FDEF59D9D77D}">
      <dsp:nvSpPr>
        <dsp:cNvPr id="0" name=""/>
        <dsp:cNvSpPr/>
      </dsp:nvSpPr>
      <dsp:spPr>
        <a:xfrm>
          <a:off x="0" y="1440608"/>
          <a:ext cx="82296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Si le pansement compressif est inefficace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A la place d’un garrot sur le zones non </a:t>
          </a:r>
          <a:r>
            <a:rPr lang="fr-FR" sz="2200" kern="1200" dirty="0" err="1" smtClean="0"/>
            <a:t>garrotables</a:t>
          </a:r>
          <a:endParaRPr lang="fr-FR" sz="2200" kern="1200" dirty="0"/>
        </a:p>
      </dsp:txBody>
      <dsp:txXfrm>
        <a:off x="0" y="1440608"/>
        <a:ext cx="8229600" cy="753480"/>
      </dsp:txXfrm>
    </dsp:sp>
    <dsp:sp modelId="{7648072C-9B57-46E1-8A9F-9B995EDF4EBB}">
      <dsp:nvSpPr>
        <dsp:cNvPr id="0" name=""/>
        <dsp:cNvSpPr/>
      </dsp:nvSpPr>
      <dsp:spPr>
        <a:xfrm>
          <a:off x="0" y="2194088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Cas de réalisation d’un garrot </a:t>
          </a:r>
          <a:endParaRPr lang="fr-FR" sz="2800" kern="1200" dirty="0"/>
        </a:p>
      </dsp:txBody>
      <dsp:txXfrm>
        <a:off x="0" y="2194088"/>
        <a:ext cx="8229600" cy="671580"/>
      </dsp:txXfrm>
    </dsp:sp>
    <dsp:sp modelId="{7CBD3663-B04F-46B2-B40C-5AE6CE5A39EC}">
      <dsp:nvSpPr>
        <dsp:cNvPr id="0" name=""/>
        <dsp:cNvSpPr/>
      </dsp:nvSpPr>
      <dsp:spPr>
        <a:xfrm>
          <a:off x="0" y="2865668"/>
          <a:ext cx="822960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Compression directe inefficace ou impossible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Pansement compressif inefficace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Situations à multiples victimes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Isolement</a:t>
          </a:r>
          <a:endParaRPr lang="fr-FR" sz="2200" kern="1200" dirty="0"/>
        </a:p>
      </dsp:txBody>
      <dsp:txXfrm>
        <a:off x="0" y="2865668"/>
        <a:ext cx="8229600" cy="1506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FB97C-294B-4377-9012-6C70AE1EF127}">
      <dsp:nvSpPr>
        <dsp:cNvPr id="0" name=""/>
        <dsp:cNvSpPr/>
      </dsp:nvSpPr>
      <dsp:spPr>
        <a:xfrm>
          <a:off x="0" y="45330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Prise de pouls selon décision de l’autorité d’emploi</a:t>
          </a:r>
          <a:endParaRPr lang="fr-FR" sz="2200" kern="1200" dirty="0"/>
        </a:p>
      </dsp:txBody>
      <dsp:txXfrm>
        <a:off x="0" y="453308"/>
        <a:ext cx="8229600" cy="527670"/>
      </dsp:txXfrm>
    </dsp:sp>
    <dsp:sp modelId="{A4EFD419-FBCD-49A7-A9B6-F5E4DCC68E99}">
      <dsp:nvSpPr>
        <dsp:cNvPr id="0" name=""/>
        <dsp:cNvSpPr/>
      </dsp:nvSpPr>
      <dsp:spPr>
        <a:xfrm>
          <a:off x="0" y="104433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Les gants ne doivent pas retarder la RCP</a:t>
          </a:r>
          <a:endParaRPr lang="fr-FR" sz="2200" kern="1200" dirty="0"/>
        </a:p>
      </dsp:txBody>
      <dsp:txXfrm>
        <a:off x="0" y="1044338"/>
        <a:ext cx="8229600" cy="527670"/>
      </dsp:txXfrm>
    </dsp:sp>
    <dsp:sp modelId="{27FC4B12-102A-47DF-8C73-4CEAC34EA735}">
      <dsp:nvSpPr>
        <dsp:cNvPr id="0" name=""/>
        <dsp:cNvSpPr/>
      </dsp:nvSpPr>
      <dsp:spPr>
        <a:xfrm>
          <a:off x="0" y="163536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DSA : reprise de la RCP immédiatement après le choc</a:t>
          </a:r>
          <a:endParaRPr lang="fr-FR" sz="2200" kern="1200" dirty="0"/>
        </a:p>
      </dsp:txBody>
      <dsp:txXfrm>
        <a:off x="0" y="1635368"/>
        <a:ext cx="8229600" cy="527670"/>
      </dsp:txXfrm>
    </dsp:sp>
    <dsp:sp modelId="{616F3F08-1AE5-4A33-AD49-B6F4A764A3FB}">
      <dsp:nvSpPr>
        <dsp:cNvPr id="0" name=""/>
        <dsp:cNvSpPr/>
      </dsp:nvSpPr>
      <dsp:spPr>
        <a:xfrm>
          <a:off x="0" y="222639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En sauveteur isolé, si le DAE est en vue, il est prioritaire sur la </a:t>
          </a:r>
          <a:r>
            <a:rPr lang="fr-FR" sz="2200" kern="1200" dirty="0" err="1" smtClean="0"/>
            <a:t>rcp</a:t>
          </a:r>
          <a:endParaRPr lang="fr-FR" sz="2200" kern="1200" dirty="0"/>
        </a:p>
      </dsp:txBody>
      <dsp:txXfrm>
        <a:off x="0" y="2226398"/>
        <a:ext cx="8229600" cy="527670"/>
      </dsp:txXfrm>
    </dsp:sp>
    <dsp:sp modelId="{5FDC629E-0DB0-4373-9C35-D78C81D48C5A}">
      <dsp:nvSpPr>
        <dsp:cNvPr id="0" name=""/>
        <dsp:cNvSpPr/>
      </dsp:nvSpPr>
      <dsp:spPr>
        <a:xfrm>
          <a:off x="0" y="281742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Débit O2 pour insufflations : 15l/min. Ajustement par SpO2.</a:t>
          </a:r>
          <a:endParaRPr lang="fr-FR" sz="2200" kern="1200" dirty="0"/>
        </a:p>
      </dsp:txBody>
      <dsp:txXfrm>
        <a:off x="0" y="2817428"/>
        <a:ext cx="8229600" cy="527670"/>
      </dsp:txXfrm>
    </dsp:sp>
    <dsp:sp modelId="{7C5C894C-90D1-411C-979E-E1A7EDEBFB81}">
      <dsp:nvSpPr>
        <dsp:cNvPr id="0" name=""/>
        <dsp:cNvSpPr/>
      </dsp:nvSpPr>
      <dsp:spPr>
        <a:xfrm>
          <a:off x="0" y="3408458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Précisions sur la canule </a:t>
          </a:r>
          <a:r>
            <a:rPr lang="fr-FR" sz="2200" kern="1200" dirty="0" err="1" smtClean="0"/>
            <a:t>oro</a:t>
          </a:r>
          <a:r>
            <a:rPr lang="fr-FR" sz="2200" kern="1200" dirty="0" smtClean="0"/>
            <a:t> pharyngée</a:t>
          </a:r>
          <a:endParaRPr lang="fr-FR" sz="2200" kern="1200" dirty="0"/>
        </a:p>
      </dsp:txBody>
      <dsp:txXfrm>
        <a:off x="0" y="3408458"/>
        <a:ext cx="8229600" cy="5276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DDFF6D-8BDE-48DF-904C-9B830C720118}">
      <dsp:nvSpPr>
        <dsp:cNvPr id="0" name=""/>
        <dsp:cNvSpPr/>
      </dsp:nvSpPr>
      <dsp:spPr>
        <a:xfrm>
          <a:off x="0" y="57645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Entrée dans le référentiel</a:t>
          </a:r>
          <a:endParaRPr lang="fr-FR" sz="3300" kern="1200" dirty="0"/>
        </a:p>
      </dsp:txBody>
      <dsp:txXfrm>
        <a:off x="0" y="57645"/>
        <a:ext cx="8229600" cy="791505"/>
      </dsp:txXfrm>
    </dsp:sp>
    <dsp:sp modelId="{E605696E-5864-42A0-B77C-E3655AF98E5C}">
      <dsp:nvSpPr>
        <dsp:cNvPr id="0" name=""/>
        <dsp:cNvSpPr/>
      </dsp:nvSpPr>
      <dsp:spPr>
        <a:xfrm>
          <a:off x="0" y="944190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Dans quels cas</a:t>
          </a:r>
          <a:endParaRPr lang="fr-FR" sz="3300" kern="1200" dirty="0"/>
        </a:p>
      </dsp:txBody>
      <dsp:txXfrm>
        <a:off x="0" y="944190"/>
        <a:ext cx="8229600" cy="791505"/>
      </dsp:txXfrm>
    </dsp:sp>
    <dsp:sp modelId="{DDA2B606-A5E4-4D15-9CAC-AF748E23B3AC}">
      <dsp:nvSpPr>
        <dsp:cNvPr id="0" name=""/>
        <dsp:cNvSpPr/>
      </dsp:nvSpPr>
      <dsp:spPr>
        <a:xfrm>
          <a:off x="0" y="1735695"/>
          <a:ext cx="8229600" cy="25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dirty="0" smtClean="0"/>
            <a:t>Urgence en l’absence d’infirmier ou de </a:t>
          </a:r>
          <a:r>
            <a:rPr lang="fr-FR" sz="2600" kern="1200" dirty="0" err="1" smtClean="0"/>
            <a:t>medecin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dirty="0" smtClean="0"/>
            <a:t>Après une crise convulsive généralisée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dirty="0" smtClean="0"/>
            <a:t>Malaise lié à un hypoglycémie (diabétique, effort à jeun)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dirty="0" smtClean="0"/>
            <a:t>Perte de connaissance</a:t>
          </a:r>
          <a:endParaRPr lang="fr-FR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600" kern="1200" dirty="0" smtClean="0"/>
            <a:t>AVC</a:t>
          </a:r>
          <a:endParaRPr lang="fr-FR" sz="2600" kern="1200" dirty="0"/>
        </a:p>
      </dsp:txBody>
      <dsp:txXfrm>
        <a:off x="0" y="1735695"/>
        <a:ext cx="8229600" cy="25957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D9C4DE-80A6-4611-B3BA-A756B8325588}">
      <dsp:nvSpPr>
        <dsp:cNvPr id="0" name=""/>
        <dsp:cNvSpPr/>
      </dsp:nvSpPr>
      <dsp:spPr>
        <a:xfrm>
          <a:off x="0" y="1529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3 niveaux d’atteinte :</a:t>
          </a:r>
          <a:endParaRPr lang="fr-FR" sz="2800" kern="1200" dirty="0"/>
        </a:p>
      </dsp:txBody>
      <dsp:txXfrm>
        <a:off x="0" y="1529"/>
        <a:ext cx="8229600" cy="671580"/>
      </dsp:txXfrm>
    </dsp:sp>
    <dsp:sp modelId="{A52B8723-D058-47D4-A295-4D3EFE9F053D}">
      <dsp:nvSpPr>
        <dsp:cNvPr id="0" name=""/>
        <dsp:cNvSpPr/>
      </dsp:nvSpPr>
      <dsp:spPr>
        <a:xfrm>
          <a:off x="0" y="673109"/>
          <a:ext cx="82296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Crampe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Insolation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Hyperthermie maligne d’effort ou coup de chaleur</a:t>
          </a:r>
          <a:endParaRPr lang="fr-FR" sz="2200" kern="1200" dirty="0"/>
        </a:p>
      </dsp:txBody>
      <dsp:txXfrm>
        <a:off x="0" y="673109"/>
        <a:ext cx="8229600" cy="1130220"/>
      </dsp:txXfrm>
    </dsp:sp>
    <dsp:sp modelId="{DABFA500-CD8E-4AB8-8EEE-09A43A60A1C4}">
      <dsp:nvSpPr>
        <dsp:cNvPr id="0" name=""/>
        <dsp:cNvSpPr/>
      </dsp:nvSpPr>
      <dsp:spPr>
        <a:xfrm>
          <a:off x="0" y="1803329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Actions des secours :</a:t>
          </a:r>
          <a:endParaRPr lang="fr-FR" sz="2800" kern="1200" dirty="0"/>
        </a:p>
      </dsp:txBody>
      <dsp:txXfrm>
        <a:off x="0" y="1803329"/>
        <a:ext cx="8229600" cy="671580"/>
      </dsp:txXfrm>
    </dsp:sp>
    <dsp:sp modelId="{D099FB18-AC6F-4B80-9697-D30CE6D4F144}">
      <dsp:nvSpPr>
        <dsp:cNvPr id="0" name=""/>
        <dsp:cNvSpPr/>
      </dsp:nvSpPr>
      <dsp:spPr>
        <a:xfrm>
          <a:off x="0" y="2474910"/>
          <a:ext cx="8229600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Soustraire à la chaleur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Hydrater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Refroidir (eau pulvérisée, linges, glace, bain d’eau fraiche…)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Avis médical (sauf pour les crampes)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200" kern="1200" dirty="0" smtClean="0"/>
            <a:t>Surveillance</a:t>
          </a:r>
          <a:endParaRPr lang="fr-FR" sz="2200" kern="1200" dirty="0"/>
        </a:p>
      </dsp:txBody>
      <dsp:txXfrm>
        <a:off x="0" y="2474910"/>
        <a:ext cx="8229600" cy="1912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2A7C3A-8AFE-42F8-8D4A-560B77798EE0}">
      <dsp:nvSpPr>
        <dsp:cNvPr id="0" name=""/>
        <dsp:cNvSpPr/>
      </dsp:nvSpPr>
      <dsp:spPr>
        <a:xfrm>
          <a:off x="0" y="141660"/>
          <a:ext cx="8229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Indications</a:t>
          </a:r>
          <a:endParaRPr lang="fr-FR" sz="4000" kern="1200" dirty="0"/>
        </a:p>
      </dsp:txBody>
      <dsp:txXfrm>
        <a:off x="0" y="141660"/>
        <a:ext cx="8229600" cy="959400"/>
      </dsp:txXfrm>
    </dsp:sp>
    <dsp:sp modelId="{DFD9FABA-FA99-4C5B-91C1-A33BBBC15EA8}">
      <dsp:nvSpPr>
        <dsp:cNvPr id="0" name=""/>
        <dsp:cNvSpPr/>
      </dsp:nvSpPr>
      <dsp:spPr>
        <a:xfrm>
          <a:off x="0" y="1101060"/>
          <a:ext cx="8229600" cy="3146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Détresse vitale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Intoxication aux fumées ou CO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ADD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SpO2 &lt; 94 % (89% chez l’insuffisant respiratoire chronique)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Crise douloureuse chez les drépanocytaires</a:t>
          </a:r>
          <a:endParaRPr lang="fr-FR" sz="3100" kern="1200" dirty="0"/>
        </a:p>
      </dsp:txBody>
      <dsp:txXfrm>
        <a:off x="0" y="1101060"/>
        <a:ext cx="8229600" cy="31463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2A7C3A-8AFE-42F8-8D4A-560B77798EE0}">
      <dsp:nvSpPr>
        <dsp:cNvPr id="0" name=""/>
        <dsp:cNvSpPr/>
      </dsp:nvSpPr>
      <dsp:spPr>
        <a:xfrm>
          <a:off x="0" y="39015"/>
          <a:ext cx="8229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Matériel</a:t>
          </a:r>
          <a:endParaRPr lang="fr-FR" sz="4200" kern="1200" dirty="0"/>
        </a:p>
      </dsp:txBody>
      <dsp:txXfrm>
        <a:off x="0" y="39015"/>
        <a:ext cx="8229600" cy="1007370"/>
      </dsp:txXfrm>
    </dsp:sp>
    <dsp:sp modelId="{DFD9FABA-FA99-4C5B-91C1-A33BBBC15EA8}">
      <dsp:nvSpPr>
        <dsp:cNvPr id="0" name=""/>
        <dsp:cNvSpPr/>
      </dsp:nvSpPr>
      <dsp:spPr>
        <a:xfrm>
          <a:off x="0" y="1046385"/>
          <a:ext cx="8229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>
              <a:solidFill>
                <a:srgbClr val="FF0000"/>
              </a:solidFill>
            </a:rPr>
            <a:t>« mesure de la SpO2 obligatoire pour l’administration d’O2 en inhalation »</a:t>
          </a:r>
          <a:endParaRPr lang="fr-FR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>
              <a:solidFill>
                <a:schemeClr val="tx1"/>
              </a:solidFill>
            </a:rPr>
            <a:t>3 moyens d’inhaler différents :</a:t>
          </a:r>
          <a:endParaRPr lang="fr-FR" sz="3300" kern="1200" dirty="0">
            <a:solidFill>
              <a:schemeClr val="tx1"/>
            </a:solidFill>
          </a:endParaRPr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>
              <a:solidFill>
                <a:schemeClr val="tx1"/>
              </a:solidFill>
            </a:rPr>
            <a:t>Masque à Haute Concentration</a:t>
          </a:r>
          <a:endParaRPr lang="fr-FR" sz="3300" kern="1200" dirty="0">
            <a:solidFill>
              <a:schemeClr val="tx1"/>
            </a:solidFill>
          </a:endParaRPr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>
              <a:solidFill>
                <a:schemeClr val="tx1"/>
              </a:solidFill>
            </a:rPr>
            <a:t>Masque Simple</a:t>
          </a:r>
          <a:endParaRPr lang="fr-FR" sz="3300" kern="1200" dirty="0">
            <a:solidFill>
              <a:schemeClr val="tx1"/>
            </a:solidFill>
          </a:endParaRPr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>
              <a:solidFill>
                <a:schemeClr val="tx1"/>
              </a:solidFill>
            </a:rPr>
            <a:t>Lunettes à oxygène</a:t>
          </a:r>
          <a:endParaRPr lang="fr-FR" sz="3300" kern="1200" dirty="0">
            <a:solidFill>
              <a:schemeClr val="tx1"/>
            </a:solidFill>
          </a:endParaRPr>
        </a:p>
      </dsp:txBody>
      <dsp:txXfrm>
        <a:off x="0" y="1046385"/>
        <a:ext cx="8229600" cy="3303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7E121-89C4-4C77-AABA-548CF62044C9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CC896-1FA9-43DC-B473-FE03116BE7D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nouvelles recommandations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Formation Continue PSE1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L’oxygène en inhalation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s1.qwant.com/thumbr/0x0/a/6/b68ba28ada9b0df14d3bfca8170b50eef9a0e36bbb1da41ee312efe550ca89/5ca4b456.jpg?u=http%3A%2F%2Frjcpatriote.r.j.pic.centerblog.net%2F5ca4b456.jpg&amp;q=0&amp;b=1&amp;p=0&amp;a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836712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L’oxygène en inhalation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79512" y="2060848"/>
          <a:ext cx="8712968" cy="341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MHC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Masque Simple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Lunettes</a:t>
                      </a:r>
                      <a:endParaRPr lang="fr-FR" dirty="0"/>
                    </a:p>
                  </a:txBody>
                  <a:tcPr/>
                </a:tc>
              </a:tr>
              <a:tr h="1933416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Débit</a:t>
                      </a:r>
                      <a:r>
                        <a:rPr lang="fr-FR" b="1" baseline="0" dirty="0" smtClean="0"/>
                        <a:t> initial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 l/min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l/min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l/min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Plage d’utilisation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r>
                        <a:rPr lang="fr-FR" baseline="0" dirty="0" smtClean="0"/>
                        <a:t> à 15 l/min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 à 10 l/min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à 6 l/min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Concentration O2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 à 90 %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 à 60 %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https://s1.qwant.com/thumbr/0x0/0/7/09e31316e7cfe36cfb3cab94d62ad48ac15cfd610c057e00e4a9173cff6936/masque-a-oxygene-haute-concentration-adulte-avec-tubulure.jpg?u=https%3A%2F%2Fwww.lapharmacieverte.com%2F15043-large_default%2Fmasque-a-oxygene-haute-concentration-adulte-avec-tubulure.jpg&amp;q=0&amp;b=1&amp;p=0&amp;a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1800200" cy="1800200"/>
          </a:xfrm>
          <a:prstGeom prst="rect">
            <a:avLst/>
          </a:prstGeom>
          <a:noFill/>
        </p:spPr>
      </p:pic>
      <p:pic>
        <p:nvPicPr>
          <p:cNvPr id="1028" name="Picture 4" descr="https://s1.qwant.com/thumbr/0x0/3/7/2e46350d50638e421c1311c578e1d17db6805b47b59903049ad93ea6b2c64a/22420171412Simple-Medium-Concentration-Oxygen-Mask-L.png?u=https%3A%2F%2Fcdns.webareacontrol.com%2Fprodimages%2F1000-X-1000%2F2%2Fk%2F22420171412Simple-Medium-Concentration-Oxygen-Mask-L.png&amp;q=0&amp;b=1&amp;p=0&amp;a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92896"/>
            <a:ext cx="1800200" cy="1800200"/>
          </a:xfrm>
          <a:prstGeom prst="rect">
            <a:avLst/>
          </a:prstGeom>
          <a:noFill/>
        </p:spPr>
      </p:pic>
      <p:pic>
        <p:nvPicPr>
          <p:cNvPr id="1032" name="Picture 8" descr="https://s1.qwant.com/thumbr/0x0/0/2/00b07ecdc837f6047a22690f2e2b04179c39c20a89d0f29ee403d89adaba26/713601_1_b.jpg?u=http%3A%2F%2Fwww.distrimed.com%2Fimages%2Fimagesmulti%2F713601_1_b.jpg&amp;q=0&amp;b=1&amp;p=0&amp;a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92896"/>
            <a:ext cx="1800200" cy="1800200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51520" y="5661249"/>
            <a:ext cx="85689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solidFill>
                  <a:schemeClr val="tx2"/>
                </a:solidFill>
              </a:rPr>
              <a:t>Objectifs de SpO2 </a:t>
            </a:r>
            <a:r>
              <a:rPr lang="fr-FR" sz="2000" b="1" dirty="0" smtClean="0">
                <a:solidFill>
                  <a:schemeClr val="tx2"/>
                </a:solidFill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</a:rPr>
              <a:t>94% à 98 % pour l’adulte et l’enfant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</a:rPr>
              <a:t>89% à 94% chez l’insuffisant respiratoire</a:t>
            </a:r>
            <a:endParaRPr lang="fr-FR" sz="2000" b="1" dirty="0">
              <a:solidFill>
                <a:schemeClr val="tx2"/>
              </a:solidFill>
            </a:endParaRPr>
          </a:p>
        </p:txBody>
      </p:sp>
      <p:pic>
        <p:nvPicPr>
          <p:cNvPr id="12" name="Picture 2" descr="https://s1.qwant.com/thumbr/0x0/a/6/b68ba28ada9b0df14d3bfca8170b50eef9a0e36bbb1da41ee312efe550ca89/5ca4b456.jpg?u=http%3A%2F%2Frjcpatriote.r.j.pic.centerblog.net%2F5ca4b456.jpg&amp;q=0&amp;b=1&amp;p=0&amp;a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836712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des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Obstruction des voies aériennes</a:t>
            </a:r>
          </a:p>
          <a:p>
            <a:r>
              <a:rPr lang="fr-FR" dirty="0" smtClean="0"/>
              <a:t>Hémorragie</a:t>
            </a:r>
          </a:p>
          <a:p>
            <a:r>
              <a:rPr lang="fr-FR" dirty="0" smtClean="0"/>
              <a:t>Arrêt cardiaque</a:t>
            </a:r>
          </a:p>
          <a:p>
            <a:r>
              <a:rPr lang="fr-FR" dirty="0" smtClean="0"/>
              <a:t>Mesure de la glycémie</a:t>
            </a:r>
          </a:p>
          <a:p>
            <a:r>
              <a:rPr lang="fr-FR" dirty="0" smtClean="0"/>
              <a:t>Affection liées à la chaleur</a:t>
            </a:r>
          </a:p>
          <a:p>
            <a:r>
              <a:rPr lang="fr-FR" dirty="0" smtClean="0"/>
              <a:t>Hypothermie</a:t>
            </a:r>
          </a:p>
          <a:p>
            <a:r>
              <a:rPr lang="fr-FR" dirty="0" smtClean="0"/>
              <a:t>Inhalation d’O2</a:t>
            </a:r>
          </a:p>
          <a:p>
            <a:r>
              <a:rPr lang="fr-FR" dirty="0" smtClean="0"/>
              <a:t>Noyade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Obstructions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Hémorragie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https://s2.qwant.com/thumbr/0x0/d/d/46afb23ed84f3edec82b0c56bf637cf4a84be09e8322a56b067c19965a77e2/saignements-comment-les-arreter-201-1479906653.jpg?u=http%3A%2F%2Fstatic.pratique.fr%2Fimages%2Funsized%2Fsa%2Fsaignements-comment-les-arreter-201-1479906653.jpg&amp;q=0&amp;b=1&amp;p=0&amp;a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5013176"/>
            <a:ext cx="2200580" cy="1649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Arrêt cardiaque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 de la glycémie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https://s2.qwant.com/thumbr/0x0/7/3/c406a63cbf77fb2e4417ac5bdd3d4ba2deac56b18f430ce8b14dd8b05b5ef2/glucometre.jpg?u=https%3A%2F%2Finfos-diabete.com%2Fwp-content%2Fuploads%2F2018%2F03%2Fglucometre.jpg&amp;q=0&amp;b=1&amp;p=0&amp;a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5013175"/>
            <a:ext cx="4248472" cy="1557231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588224" y="1052736"/>
            <a:ext cx="152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0.6 g/l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s://s2.qwant.com/thumbr/0x0/e/c/2d671045c7680ac7447ee459b66a8a064c1e8f77a96223dcb4804df614b60a/attention-148478_960_720.png?u=https%3A%2F%2Fcdn.pixabay.com%2Fphoto%2F2013%2F07%2F12%2F14%2F33%2Fattention-148478_960_720.png&amp;q=0&amp;b=1&amp;p=0&amp;a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0"/>
            <a:ext cx="1266208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Affection liées à la chaleur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fr-FR" dirty="0" smtClean="0"/>
              <a:t>Hypothermie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020272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3528" y="1844824"/>
          <a:ext cx="8469896" cy="378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960372"/>
                <a:gridCol w="1627381"/>
                <a:gridCol w="1627381"/>
              </a:tblGrid>
              <a:tr h="862826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LEGERE</a:t>
                      </a:r>
                    </a:p>
                    <a:p>
                      <a:pPr algn="ctr"/>
                      <a:r>
                        <a:rPr lang="fr-FR" dirty="0" smtClean="0"/>
                        <a:t>(35 à 32°C)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MODEREE</a:t>
                      </a:r>
                    </a:p>
                    <a:p>
                      <a:pPr algn="ctr"/>
                      <a:r>
                        <a:rPr lang="fr-FR" dirty="0" smtClean="0"/>
                        <a:t>(32</a:t>
                      </a:r>
                      <a:r>
                        <a:rPr lang="fr-FR" baseline="0" dirty="0" smtClean="0"/>
                        <a:t> à 28°C)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SEVERE</a:t>
                      </a:r>
                    </a:p>
                    <a:p>
                      <a:pPr algn="ctr"/>
                      <a:r>
                        <a:rPr lang="fr-FR" dirty="0" smtClean="0"/>
                        <a:t>(28 à 24°C)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GRAVE</a:t>
                      </a:r>
                    </a:p>
                    <a:p>
                      <a:pPr algn="ctr"/>
                      <a:r>
                        <a:rPr lang="fr-FR" dirty="0" smtClean="0"/>
                        <a:t>(&lt; 24°C)</a:t>
                      </a:r>
                      <a:endParaRPr lang="fr-FR" dirty="0"/>
                    </a:p>
                  </a:txBody>
                  <a:tcPr anchor="ctr"/>
                </a:tc>
              </a:tr>
              <a:tr h="49989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Frissons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Permanents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Absents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Absents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Absents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5261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Dexterité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Conservée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Début</a:t>
                      </a:r>
                      <a:r>
                        <a:rPr lang="fr-FR" baseline="0" dirty="0" smtClean="0"/>
                        <a:t> de rigidité 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Rigidité</a:t>
                      </a:r>
                      <a:r>
                        <a:rPr lang="fr-FR" baseline="0" dirty="0" smtClean="0"/>
                        <a:t> importante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Néant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9989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Conscience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Conservée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Altérée</a:t>
                      </a:r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Absence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Absence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526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Ventilation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élevée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Ralentissement</a:t>
                      </a:r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Difficile</a:t>
                      </a:r>
                      <a:r>
                        <a:rPr lang="fr-FR" baseline="0" dirty="0" smtClean="0"/>
                        <a:t> à percevoir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Absence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526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Circulation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FC élevée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Ralentissement</a:t>
                      </a:r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Difficile</a:t>
                      </a:r>
                      <a:r>
                        <a:rPr lang="fr-FR" baseline="0" dirty="0" smtClean="0"/>
                        <a:t> à percevoir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Arrêt cardiaque</a:t>
                      </a:r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5148064" y="6237312"/>
            <a:ext cx="239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Réchauffement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actif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91680" y="6211669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Réchauffement passif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 rot="5400000">
            <a:off x="2396328" y="5676680"/>
            <a:ext cx="515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3370367">
            <a:off x="4666537" y="5696543"/>
            <a:ext cx="515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5400000">
            <a:off x="6068736" y="5676680"/>
            <a:ext cx="515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8298013">
            <a:off x="7548213" y="5699308"/>
            <a:ext cx="515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L’oxygène en inhalation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s://s1.qwant.com/thumbr/0x0/a/6/b68ba28ada9b0df14d3bfca8170b50eef9a0e36bbb1da41ee312efe550ca89/5ca4b456.jpg?u=http%3A%2F%2Frjcpatriote.r.j.pic.centerblog.net%2F5ca4b456.jpg&amp;q=0&amp;b=1&amp;p=0&amp;a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836712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7320</TotalTime>
  <Words>430</Words>
  <Application>Microsoft Office PowerPoint</Application>
  <PresentationFormat>Affichage à l'écran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Les nouvelles recommandations</vt:lpstr>
      <vt:lpstr>Programme des nouveautés</vt:lpstr>
      <vt:lpstr>Obstructions</vt:lpstr>
      <vt:lpstr>Hémorragie</vt:lpstr>
      <vt:lpstr>Arrêt cardiaque</vt:lpstr>
      <vt:lpstr>Mesure de la glycémie</vt:lpstr>
      <vt:lpstr>Affection liées à la chaleur</vt:lpstr>
      <vt:lpstr>Hypothermie</vt:lpstr>
      <vt:lpstr>L’oxygène en inhalation</vt:lpstr>
      <vt:lpstr>L’oxygène en inhalation</vt:lpstr>
      <vt:lpstr>L’oxygène en inhalation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recommandations juin 2018</dc:title>
  <dc:creator>Capelle Antoine</dc:creator>
  <cp:lastModifiedBy>Capelle Antoine</cp:lastModifiedBy>
  <cp:revision>274</cp:revision>
  <dcterms:created xsi:type="dcterms:W3CDTF">2018-10-20T15:13:56Z</dcterms:created>
  <dcterms:modified xsi:type="dcterms:W3CDTF">2018-11-18T16:56:36Z</dcterms:modified>
</cp:coreProperties>
</file>